
<file path=[Content_Types].xml><?xml version="1.0" encoding="utf-8"?>
<Types xmlns="http://schemas.openxmlformats.org/package/2006/content-types">
  <Default Extension="vsd" ContentType="application/vnd.visio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  <p:sldMasterId id="2147484202" r:id="rId6"/>
    <p:sldMasterId id="2147483661" r:id="rId7"/>
    <p:sldMasterId id="2147484578" r:id="rId8"/>
  </p:sldMasterIdLst>
  <p:notesMasterIdLst>
    <p:notesMasterId r:id="rId28"/>
  </p:notesMasterIdLst>
  <p:handoutMasterIdLst>
    <p:handoutMasterId r:id="rId29"/>
  </p:handoutMasterIdLst>
  <p:sldIdLst>
    <p:sldId id="355" r:id="rId9"/>
    <p:sldId id="369" r:id="rId10"/>
    <p:sldId id="371" r:id="rId11"/>
    <p:sldId id="372" r:id="rId12"/>
    <p:sldId id="373" r:id="rId13"/>
    <p:sldId id="374" r:id="rId14"/>
    <p:sldId id="375" r:id="rId15"/>
    <p:sldId id="376" r:id="rId16"/>
    <p:sldId id="377" r:id="rId17"/>
    <p:sldId id="378" r:id="rId18"/>
    <p:sldId id="379" r:id="rId19"/>
    <p:sldId id="380" r:id="rId20"/>
    <p:sldId id="381" r:id="rId21"/>
    <p:sldId id="382" r:id="rId22"/>
    <p:sldId id="383" r:id="rId23"/>
    <p:sldId id="384" r:id="rId24"/>
    <p:sldId id="385" r:id="rId25"/>
    <p:sldId id="386" r:id="rId26"/>
    <p:sldId id="358" r:id="rId27"/>
  </p:sldIdLst>
  <p:sldSz cx="9144000" cy="6858000" type="screen4x3"/>
  <p:notesSz cx="6735763" cy="9866313"/>
  <p:defaultTextStyle>
    <a:defPPr>
      <a:defRPr lang="it-IT"/>
    </a:defPPr>
    <a:lvl1pPr algn="l" defTabSz="45561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1pPr>
    <a:lvl2pPr marL="455613" indent="1588" algn="l" defTabSz="45561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2pPr>
    <a:lvl3pPr marL="912813" indent="1588" algn="l" defTabSz="45561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3pPr>
    <a:lvl4pPr marL="1370013" indent="1588" algn="l" defTabSz="45561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4pPr>
    <a:lvl5pPr marL="1827213" indent="1588" algn="l" defTabSz="45561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22">
          <p15:clr>
            <a:srgbClr val="A4A3A4"/>
          </p15:clr>
        </p15:guide>
        <p15:guide id="2" orient="horz" pos="2530">
          <p15:clr>
            <a:srgbClr val="A4A3A4"/>
          </p15:clr>
        </p15:guide>
        <p15:guide id="3" orient="horz" pos="696">
          <p15:clr>
            <a:srgbClr val="A4A3A4"/>
          </p15:clr>
        </p15:guide>
        <p15:guide id="4" orient="horz" pos="917">
          <p15:clr>
            <a:srgbClr val="A4A3A4"/>
          </p15:clr>
        </p15:guide>
        <p15:guide id="5" orient="horz" pos="1104">
          <p15:clr>
            <a:srgbClr val="A4A3A4"/>
          </p15:clr>
        </p15:guide>
        <p15:guide id="6" pos="361">
          <p15:clr>
            <a:srgbClr val="A4A3A4"/>
          </p15:clr>
        </p15:guide>
        <p15:guide id="7" pos="243">
          <p15:clr>
            <a:srgbClr val="A4A3A4"/>
          </p15:clr>
        </p15:guide>
        <p15:guide id="8" pos="459">
          <p15:clr>
            <a:srgbClr val="A4A3A4"/>
          </p15:clr>
        </p15:guide>
        <p15:guide id="9" pos="945">
          <p15:clr>
            <a:srgbClr val="A4A3A4"/>
          </p15:clr>
        </p15:guide>
        <p15:guide id="10" pos="53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8">
          <p15:clr>
            <a:srgbClr val="A4A3A4"/>
          </p15:clr>
        </p15:guide>
        <p15:guide id="2" pos="212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FFFF99"/>
    <a:srgbClr val="FFFFCC"/>
    <a:srgbClr val="FFCC00"/>
    <a:srgbClr val="D9D400"/>
    <a:srgbClr val="CBCBCB"/>
    <a:srgbClr val="E7E7E7"/>
    <a:srgbClr val="D70000"/>
    <a:srgbClr val="95B3D7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Stile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Stile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Stile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Stile chi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Stile chi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034E78-7F5D-4C2E-B375-FC64B27BC917}" styleName="Stile 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Stile 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62" autoAdjust="0"/>
    <p:restoredTop sz="95127" autoAdjust="0"/>
  </p:normalViewPr>
  <p:slideViewPr>
    <p:cSldViewPr snapToObjects="1">
      <p:cViewPr varScale="1">
        <p:scale>
          <a:sx n="112" d="100"/>
          <a:sy n="112" d="100"/>
        </p:scale>
        <p:origin x="288" y="102"/>
      </p:cViewPr>
      <p:guideLst>
        <p:guide orient="horz" pos="4222"/>
        <p:guide orient="horz" pos="2530"/>
        <p:guide orient="horz" pos="696"/>
        <p:guide orient="horz" pos="917"/>
        <p:guide orient="horz" pos="1104"/>
        <p:guide pos="361"/>
        <p:guide pos="243"/>
        <p:guide pos="459"/>
        <p:guide pos="945"/>
        <p:guide pos="53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4" d="100"/>
        <a:sy n="154" d="100"/>
      </p:scale>
      <p:origin x="0" y="0"/>
    </p:cViewPr>
  </p:sorterViewPr>
  <p:notesViewPr>
    <p:cSldViewPr snapToObjects="1">
      <p:cViewPr varScale="1">
        <p:scale>
          <a:sx n="100" d="100"/>
          <a:sy n="100" d="100"/>
        </p:scale>
        <p:origin x="-4392" y="-104"/>
      </p:cViewPr>
      <p:guideLst>
        <p:guide orient="horz" pos="3108"/>
        <p:guide pos="212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presProps" Target="presProps.xml"/><Relationship Id="rId8" Type="http://schemas.openxmlformats.org/officeDocument/2006/relationships/slideMaster" Target="slideMasters/slideMaster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457145">
              <a:defRPr sz="1200">
                <a:latin typeface="Arial MT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37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defTabSz="457145">
              <a:defRPr sz="1200">
                <a:latin typeface="Arial MT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4095A0B4-E194-4CDA-813C-0A21CD01DDCB}" type="datetime1">
              <a:rPr lang="en-US"/>
              <a:pPr>
                <a:defRPr/>
              </a:pPr>
              <a:t>7/3/2015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457145">
              <a:defRPr sz="1200">
                <a:latin typeface="Arial MT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37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defTabSz="457145">
              <a:defRPr sz="1200">
                <a:latin typeface="Arial MT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9A98938-9BD4-4F3C-BC2B-37983A9E30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3556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37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457145">
              <a:defRPr sz="1200">
                <a:latin typeface="Arial MT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37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defTabSz="457145">
              <a:defRPr sz="1200">
                <a:latin typeface="Arial MT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14FF974-402B-4BB4-9B3B-C36625AAE45A}" type="datetime1">
              <a:rPr lang="it-IT"/>
              <a:pPr>
                <a:defRPr/>
              </a:pPr>
              <a:t>03/07/2015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901700" y="739775"/>
            <a:ext cx="493236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73100" y="4686300"/>
            <a:ext cx="5389563" cy="44402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37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defTabSz="457145">
              <a:defRPr sz="1200">
                <a:latin typeface="Arial MT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37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defTabSz="457145">
              <a:defRPr sz="1200">
                <a:latin typeface="Arial MT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6AC88DC-D5BC-4F53-BAE7-3D1F1236C48F}" type="slidenum">
              <a:rPr lang="it-IT"/>
              <a:pPr>
                <a:defRPr/>
              </a:pPr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12664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MT"/>
        <a:ea typeface="MS PGothic" pitchFamily="34" charset="-128"/>
        <a:cs typeface="ＭＳ Ｐゴシック" charset="-128"/>
      </a:defRPr>
    </a:lvl1pPr>
    <a:lvl2pPr marL="4556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MT"/>
        <a:ea typeface="MS PGothic" pitchFamily="34" charset="-128"/>
        <a:cs typeface="+mn-cs"/>
      </a:defRPr>
    </a:lvl2pPr>
    <a:lvl3pPr marL="9128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MT"/>
        <a:ea typeface="MS PGothic" pitchFamily="34" charset="-128"/>
        <a:cs typeface="+mn-cs"/>
      </a:defRPr>
    </a:lvl3pPr>
    <a:lvl4pPr marL="13700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MT"/>
        <a:ea typeface="MS PGothic" pitchFamily="34" charset="-128"/>
        <a:cs typeface="+mn-cs"/>
      </a:defRPr>
    </a:lvl4pPr>
    <a:lvl5pPr marL="18272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MT"/>
        <a:ea typeface="MS PGothic" pitchFamily="34" charset="-128"/>
        <a:cs typeface="+mn-cs"/>
      </a:defRPr>
    </a:lvl5pPr>
    <a:lvl6pPr marL="2285726" algn="l" defTabSz="4571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1" algn="l" defTabSz="4571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16" algn="l" defTabSz="4571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61" algn="l" defTabSz="45714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1700" y="739775"/>
            <a:ext cx="4932363" cy="3700463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AC88DC-D5BC-4F53-BAE7-3D1F1236C48F}" type="slidenum">
              <a:rPr lang="it-IT" smtClean="0"/>
              <a:pPr>
                <a:defRPr/>
              </a:pPr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5852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1700" y="739775"/>
            <a:ext cx="4932363" cy="3700463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AC88DC-D5BC-4F53-BAE7-3D1F1236C48F}" type="slidenum">
              <a:rPr lang="it-IT" smtClean="0"/>
              <a:pPr>
                <a:defRPr/>
              </a:pPr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3833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AC88DC-D5BC-4F53-BAE7-3D1F1236C48F}" type="slidenum">
              <a:rPr lang="it-IT" smtClean="0"/>
              <a:pPr>
                <a:defRPr/>
              </a:pPr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4042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1700" y="739775"/>
            <a:ext cx="4932363" cy="3700463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AC88DC-D5BC-4F53-BAE7-3D1F1236C48F}" type="slidenum">
              <a:rPr lang="it-IT" smtClean="0"/>
              <a:pPr>
                <a:defRPr/>
              </a:pPr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3426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tony\Desktop\asts%20pptt\slide%201.jpg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tony\Desktop\asts%20pptt\slide%204.jpg" TargetMode="Externa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tony\Desktop\asts%20pptt\slide%204.jpg" TargetMode="Externa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 1.jpg" descr="/Users/tony/Desktop/asts pptt/slide 1.jpg"/>
          <p:cNvPicPr>
            <a:picLocks noChangeAspect="1"/>
          </p:cNvPicPr>
          <p:nvPr userDrawn="1"/>
        </p:nvPicPr>
        <p:blipFill>
          <a:blip r:embed="rId2" r:link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8727" y="3284985"/>
            <a:ext cx="5519459" cy="724942"/>
          </a:xfrm>
          <a:prstGeom prst="rect">
            <a:avLst/>
          </a:prstGeom>
        </p:spPr>
        <p:txBody>
          <a:bodyPr vert="horz" lIns="91429" tIns="45715" rIns="91429" bIns="45715"/>
          <a:lstStyle>
            <a:lvl1pPr algn="l">
              <a:lnSpc>
                <a:spcPts val="2900"/>
              </a:lnSpc>
              <a:defRPr sz="2600" b="1">
                <a:solidFill>
                  <a:schemeClr val="tx1">
                    <a:lumMod val="75000"/>
                  </a:schemeClr>
                </a:solidFill>
                <a:latin typeface="Arial MT"/>
                <a:cs typeface="Arial MT"/>
              </a:defRPr>
            </a:lvl1pPr>
          </a:lstStyle>
          <a:p>
            <a:r>
              <a:rPr lang="it-IT" dirty="0" smtClean="0"/>
              <a:t>Click to </a:t>
            </a:r>
            <a:r>
              <a:rPr lang="it-IT" dirty="0" err="1" smtClean="0"/>
              <a:t>edit</a:t>
            </a:r>
            <a:r>
              <a:rPr lang="it-IT" dirty="0" smtClean="0"/>
              <a:t> Master </a:t>
            </a:r>
            <a:r>
              <a:rPr lang="it-IT" dirty="0" err="1" smtClean="0"/>
              <a:t>title</a:t>
            </a:r>
            <a:r>
              <a:rPr lang="it-IT" dirty="0" smtClean="0"/>
              <a:t> style</a:t>
            </a:r>
            <a:endParaRPr lang="en-US" dirty="0"/>
          </a:p>
        </p:txBody>
      </p:sp>
      <p:sp>
        <p:nvSpPr>
          <p:cNvPr id="13" name="Segnaposto testo 12"/>
          <p:cNvSpPr>
            <a:spLocks noGrp="1"/>
          </p:cNvSpPr>
          <p:nvPr>
            <p:ph type="body" sz="quarter" idx="10"/>
          </p:nvPr>
        </p:nvSpPr>
        <p:spPr>
          <a:xfrm>
            <a:off x="708025" y="3913447"/>
            <a:ext cx="5519739" cy="358775"/>
          </a:xfrm>
          <a:prstGeom prst="rect">
            <a:avLst/>
          </a:prstGeom>
        </p:spPr>
        <p:txBody>
          <a:bodyPr vert="horz" lIns="91429" tIns="45715" rIns="91429" bIns="45715"/>
          <a:lstStyle>
            <a:lvl1pPr marL="0" indent="0">
              <a:buNone/>
              <a:defRPr sz="1400" b="0">
                <a:solidFill>
                  <a:srgbClr val="575A5B"/>
                </a:solidFill>
                <a:latin typeface="Arial MT"/>
                <a:cs typeface="Arial MT"/>
              </a:defRPr>
            </a:lvl1pPr>
            <a:lvl2pPr marL="0" indent="0">
              <a:buNone/>
              <a:defRPr sz="1400" b="0">
                <a:solidFill>
                  <a:srgbClr val="575A5B"/>
                </a:solidFill>
                <a:latin typeface="Arial MT"/>
                <a:cs typeface="Arial MT"/>
              </a:defRPr>
            </a:lvl2pPr>
            <a:lvl3pPr marL="0" indent="0">
              <a:buNone/>
              <a:defRPr sz="1400" b="0">
                <a:solidFill>
                  <a:srgbClr val="575A5B"/>
                </a:solidFill>
                <a:latin typeface="Arial MT"/>
                <a:cs typeface="Arial MT"/>
              </a:defRPr>
            </a:lvl3pPr>
            <a:lvl4pPr marL="0" indent="0">
              <a:buFont typeface="Arial"/>
              <a:buNone/>
              <a:defRPr sz="1400" b="0">
                <a:solidFill>
                  <a:srgbClr val="575A5B"/>
                </a:solidFill>
                <a:latin typeface="Arial MT"/>
                <a:cs typeface="Arial MT"/>
              </a:defRPr>
            </a:lvl4pPr>
            <a:lvl5pPr marL="0" indent="0">
              <a:buNone/>
              <a:defRPr sz="1400" b="0">
                <a:solidFill>
                  <a:srgbClr val="575A5B"/>
                </a:solidFill>
                <a:latin typeface="Arial MT"/>
                <a:cs typeface="Arial MT"/>
              </a:defRPr>
            </a:lvl5pPr>
          </a:lstStyle>
          <a:p>
            <a:pPr lvl="0"/>
            <a:r>
              <a:rPr lang="it-IT" dirty="0" smtClean="0"/>
              <a:t>Fare clic per modificare gli stili del testo dello schema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 4.jpg" descr="/Users/tony/Desktop/asts pptt/slide 4.jpg"/>
          <p:cNvPicPr>
            <a:picLocks noChangeAspect="1"/>
          </p:cNvPicPr>
          <p:nvPr userDrawn="1"/>
        </p:nvPicPr>
        <p:blipFill>
          <a:blip r:embed="rId2" r:link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olo 1"/>
          <p:cNvSpPr txBox="1">
            <a:spLocks/>
          </p:cNvSpPr>
          <p:nvPr userDrawn="1"/>
        </p:nvSpPr>
        <p:spPr>
          <a:xfrm>
            <a:off x="619126" y="3402013"/>
            <a:ext cx="5176839" cy="615950"/>
          </a:xfrm>
          <a:prstGeom prst="rect">
            <a:avLst/>
          </a:prstGeom>
        </p:spPr>
        <p:txBody>
          <a:bodyPr lIns="91429" tIns="45715" rIns="91429" bIns="45715"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9600" kern="1200">
                <a:solidFill>
                  <a:schemeClr val="tx2"/>
                </a:solidFill>
                <a:latin typeface="Arial (Intestazioni)"/>
                <a:ea typeface="ＭＳ Ｐゴシック" charset="-128"/>
                <a:cs typeface="Arial (Intestazioni)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9600">
                <a:solidFill>
                  <a:schemeClr val="tx2"/>
                </a:solidFill>
                <a:latin typeface="Arial (Intestazioni)" charset="0"/>
                <a:ea typeface="ＭＳ Ｐゴシック" charset="-128"/>
                <a:cs typeface="Arial (Intestazioni)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9600">
                <a:solidFill>
                  <a:schemeClr val="tx2"/>
                </a:solidFill>
                <a:latin typeface="Arial (Intestazioni)" charset="0"/>
                <a:ea typeface="ＭＳ Ｐゴシック" charset="-128"/>
                <a:cs typeface="Arial (Intestazioni)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9600">
                <a:solidFill>
                  <a:schemeClr val="tx2"/>
                </a:solidFill>
                <a:latin typeface="Arial (Intestazioni)" charset="0"/>
                <a:ea typeface="ＭＳ Ｐゴシック" charset="-128"/>
                <a:cs typeface="Arial (Intestazioni)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9600">
                <a:solidFill>
                  <a:schemeClr val="tx2"/>
                </a:solidFill>
                <a:latin typeface="Arial (Intestazioni)" charset="0"/>
                <a:ea typeface="ＭＳ Ｐゴシック" charset="-128"/>
                <a:cs typeface="Arial (Intestazioni)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defRPr/>
            </a:pPr>
            <a:r>
              <a:rPr lang="it-IT" sz="1400" dirty="0" smtClean="0">
                <a:solidFill>
                  <a:srgbClr val="141313"/>
                </a:solidFill>
                <a:latin typeface="Arial"/>
                <a:cs typeface="Arial"/>
              </a:rPr>
              <a:t>THANK YOU FOR YOUR ATTENTION</a:t>
            </a:r>
            <a:endParaRPr lang="it-IT" sz="1400" dirty="0">
              <a:solidFill>
                <a:srgbClr val="141313"/>
              </a:solidFill>
              <a:latin typeface="Arial"/>
              <a:cs typeface="Arial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42300" y="4077073"/>
            <a:ext cx="5183387" cy="1152128"/>
          </a:xfrm>
          <a:prstGeom prst="rect">
            <a:avLst/>
          </a:prstGeom>
        </p:spPr>
        <p:txBody>
          <a:bodyPr lIns="91429" tIns="45715" rIns="91429" bIns="45715"/>
          <a:lstStyle>
            <a:lvl1pPr algn="l">
              <a:defRPr sz="1100" b="0">
                <a:solidFill>
                  <a:srgbClr val="575A5B"/>
                </a:solidFill>
                <a:latin typeface="Arial MT"/>
                <a:cs typeface="Arial MT"/>
              </a:defRPr>
            </a:lvl1pPr>
          </a:lstStyle>
          <a:p>
            <a:r>
              <a:rPr lang="it-IT" dirty="0" smtClean="0"/>
              <a:t>Click to </a:t>
            </a:r>
            <a:r>
              <a:rPr lang="it-IT" dirty="0" err="1" smtClean="0"/>
              <a:t>edit</a:t>
            </a:r>
            <a:r>
              <a:rPr lang="it-IT" dirty="0" smtClean="0"/>
              <a:t> Master </a:t>
            </a:r>
            <a:r>
              <a:rPr lang="it-IT" dirty="0" err="1" smtClean="0"/>
              <a:t>title</a:t>
            </a:r>
            <a:r>
              <a:rPr lang="it-IT" dirty="0" smtClean="0"/>
              <a:t>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 4.jpg" descr="/Users/tony/Desktop/asts pptt/slide 4.jpg"/>
          <p:cNvPicPr>
            <a:picLocks noChangeAspect="1"/>
          </p:cNvPicPr>
          <p:nvPr userDrawn="1"/>
        </p:nvPicPr>
        <p:blipFill>
          <a:blip r:embed="rId2" r:link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873375"/>
            <a:ext cx="5410944" cy="1143000"/>
          </a:xfrm>
          <a:prstGeom prst="rect">
            <a:avLst/>
          </a:prstGeom>
        </p:spPr>
        <p:txBody>
          <a:bodyPr lIns="91429" tIns="45715" rIns="91429" bIns="45715"/>
          <a:lstStyle/>
          <a:p>
            <a:r>
              <a:rPr lang="it-IT" dirty="0" smtClean="0"/>
              <a:t>Fare clic per modificare stile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10"/>
          </p:nvPr>
        </p:nvSpPr>
        <p:spPr>
          <a:xfrm>
            <a:off x="457200" y="3716340"/>
            <a:ext cx="5410200" cy="1368425"/>
          </a:xfrm>
          <a:prstGeom prst="rect">
            <a:avLst/>
          </a:prstGeom>
        </p:spPr>
        <p:txBody>
          <a:bodyPr vert="horz" lIns="91429" tIns="45715" rIns="91429" bIns="45715"/>
          <a:lstStyle>
            <a:lvl1pPr marL="0" indent="0">
              <a:buNone/>
              <a:defRPr sz="1600" b="0">
                <a:solidFill>
                  <a:srgbClr val="575A5B"/>
                </a:solidFill>
                <a:latin typeface="Arial MT"/>
                <a:cs typeface="Arial MT"/>
              </a:defRPr>
            </a:lvl1pPr>
            <a:lvl2pPr marL="457145" indent="0">
              <a:buNone/>
              <a:defRPr sz="1600">
                <a:solidFill>
                  <a:srgbClr val="575A5B"/>
                </a:solidFill>
                <a:latin typeface="Arial MT"/>
                <a:cs typeface="Arial MT"/>
              </a:defRPr>
            </a:lvl2pPr>
            <a:lvl3pPr marL="265080" indent="0">
              <a:buNone/>
              <a:defRPr sz="1600">
                <a:solidFill>
                  <a:srgbClr val="575A5B"/>
                </a:solidFill>
                <a:latin typeface="Arial MT"/>
                <a:cs typeface="Arial MT"/>
              </a:defRPr>
            </a:lvl3pPr>
            <a:lvl4pPr marL="269843" indent="0">
              <a:buFont typeface="Arial"/>
              <a:buNone/>
              <a:defRPr sz="1600">
                <a:solidFill>
                  <a:srgbClr val="575A5B"/>
                </a:solidFill>
                <a:latin typeface="Arial MT"/>
                <a:cs typeface="Arial MT"/>
              </a:defRPr>
            </a:lvl4pPr>
            <a:lvl5pPr marL="539685" indent="0">
              <a:buNone/>
              <a:defRPr sz="1600">
                <a:solidFill>
                  <a:srgbClr val="575A5B"/>
                </a:solidFill>
                <a:latin typeface="Arial MT"/>
                <a:cs typeface="Arial MT"/>
              </a:defRPr>
            </a:lvl5pPr>
          </a:lstStyle>
          <a:p>
            <a:pPr lvl="0"/>
            <a:r>
              <a:rPr lang="it-IT" dirty="0" smtClean="0"/>
              <a:t>Fare clic per modificare gli stili del testo dello schema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70028" y="758797"/>
            <a:ext cx="8193933" cy="542066"/>
          </a:xfrm>
          <a:prstGeom prst="rect">
            <a:avLst/>
          </a:prstGeom>
        </p:spPr>
        <p:txBody>
          <a:bodyPr lIns="91429" tIns="45715" rIns="91429" bIns="45715"/>
          <a:lstStyle>
            <a:lvl1pPr algn="l">
              <a:lnSpc>
                <a:spcPts val="2800"/>
              </a:lnSpc>
              <a:defRPr sz="2600" b="1" i="0">
                <a:solidFill>
                  <a:srgbClr val="444C4E"/>
                </a:solidFill>
                <a:latin typeface="Arial MT"/>
                <a:cs typeface="Arial MT"/>
              </a:defRPr>
            </a:lvl1pPr>
          </a:lstStyle>
          <a:p>
            <a:r>
              <a:rPr lang="it-IT" dirty="0" smtClean="0"/>
              <a:t>Click to </a:t>
            </a:r>
            <a:r>
              <a:rPr lang="it-IT" dirty="0" err="1" smtClean="0"/>
              <a:t>edit</a:t>
            </a:r>
            <a:r>
              <a:rPr lang="it-IT" dirty="0" smtClean="0"/>
              <a:t> Master </a:t>
            </a:r>
            <a:r>
              <a:rPr lang="it-IT" dirty="0" err="1" smtClean="0"/>
              <a:t>title</a:t>
            </a:r>
            <a:r>
              <a:rPr lang="it-IT" dirty="0" smtClean="0"/>
              <a:t> style</a:t>
            </a:r>
            <a:endParaRPr lang="en-US" dirty="0"/>
          </a:p>
        </p:txBody>
      </p:sp>
      <p:sp>
        <p:nvSpPr>
          <p:cNvPr id="14" name="Segnaposto contenuto 2"/>
          <p:cNvSpPr>
            <a:spLocks noGrp="1"/>
          </p:cNvSpPr>
          <p:nvPr>
            <p:ph idx="1"/>
          </p:nvPr>
        </p:nvSpPr>
        <p:spPr>
          <a:xfrm>
            <a:off x="474545" y="1362128"/>
            <a:ext cx="8183511" cy="4104456"/>
          </a:xfrm>
          <a:prstGeom prst="rect">
            <a:avLst/>
          </a:prstGeom>
        </p:spPr>
        <p:txBody>
          <a:bodyPr lIns="91429" tIns="45715" rIns="91429" bIns="45715"/>
          <a:lstStyle>
            <a:lvl1pPr>
              <a:buNone/>
              <a:defRPr sz="1400">
                <a:solidFill>
                  <a:srgbClr val="141313"/>
                </a:solidFill>
                <a:latin typeface="Arial MT"/>
                <a:cs typeface="Arial MT"/>
              </a:defRPr>
            </a:lvl1pPr>
            <a:lvl2pPr marL="177779" indent="-177779">
              <a:buClr>
                <a:srgbClr val="FF0000"/>
              </a:buClr>
              <a:buSzPct val="65000"/>
              <a:buFont typeface="Lucida Grande"/>
              <a:buChar char="▸"/>
              <a:defRPr sz="1400">
                <a:solidFill>
                  <a:srgbClr val="141313"/>
                </a:solidFill>
                <a:latin typeface="Arial MT"/>
                <a:cs typeface="Arial MT"/>
              </a:defRPr>
            </a:lvl2pPr>
            <a:lvl3pPr marL="360320" indent="-182541">
              <a:buClr>
                <a:srgbClr val="FF0000"/>
              </a:buClr>
              <a:buSzPct val="65000"/>
              <a:buFont typeface="Lucida Grande"/>
              <a:buChar char="▸"/>
              <a:defRPr sz="1400">
                <a:solidFill>
                  <a:srgbClr val="141313"/>
                </a:solidFill>
                <a:latin typeface="Arial MT"/>
                <a:cs typeface="Arial MT"/>
              </a:defRPr>
            </a:lvl3pPr>
            <a:lvl4pPr marL="538098" indent="-177779">
              <a:buClr>
                <a:srgbClr val="FF0000"/>
              </a:buClr>
              <a:buSzPct val="65000"/>
              <a:buFont typeface="Lucida Grande"/>
              <a:buChar char="▸"/>
              <a:defRPr sz="1400">
                <a:solidFill>
                  <a:srgbClr val="141313"/>
                </a:solidFill>
                <a:latin typeface="Arial MT"/>
                <a:cs typeface="Arial MT"/>
              </a:defRPr>
            </a:lvl4pPr>
            <a:lvl5pPr marL="714289" indent="-176192">
              <a:buClr>
                <a:srgbClr val="FF0000"/>
              </a:buClr>
              <a:buSzPct val="65000"/>
              <a:buFont typeface="Lucida Grande"/>
              <a:buChar char="▸"/>
              <a:defRPr sz="1400">
                <a:solidFill>
                  <a:srgbClr val="141313"/>
                </a:solidFill>
                <a:latin typeface="Arial MT"/>
                <a:cs typeface="Arial MT"/>
              </a:defRPr>
            </a:lvl5pPr>
          </a:lstStyle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Click to </a:t>
            </a:r>
            <a:r>
              <a:rPr lang="it-IT" err="1"/>
              <a:t>edit</a:t>
            </a:r>
            <a:r>
              <a:rPr lang="it-IT"/>
              <a:t> Master text </a:t>
            </a:r>
            <a:r>
              <a:rPr lang="it-IT" err="1"/>
              <a:t>styles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Click to edit Master text styles</a:t>
            </a:r>
          </a:p>
        </p:txBody>
      </p:sp>
      <p:sp>
        <p:nvSpPr>
          <p:cNvPr id="6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C73987-783C-4944-818D-DD0F8D2D0335}" type="slidenum">
              <a:rPr lang="it-IT"/>
              <a:pPr>
                <a:defRPr/>
              </a:pPr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72458" y="795951"/>
            <a:ext cx="8184625" cy="655900"/>
          </a:xfrm>
          <a:prstGeom prst="rect">
            <a:avLst/>
          </a:prstGeom>
        </p:spPr>
        <p:txBody>
          <a:bodyPr lIns="91429" tIns="45715" rIns="91429" bIns="45715"/>
          <a:lstStyle>
            <a:lvl1pPr algn="l">
              <a:lnSpc>
                <a:spcPts val="2800"/>
              </a:lnSpc>
              <a:defRPr sz="2600" b="1" i="0">
                <a:solidFill>
                  <a:srgbClr val="444C4E"/>
                </a:solidFill>
                <a:latin typeface="Arial MT"/>
                <a:cs typeface="Arial MT"/>
              </a:defRPr>
            </a:lvl1pPr>
          </a:lstStyle>
          <a:p>
            <a:r>
              <a:rPr lang="it-IT" dirty="0" smtClean="0"/>
              <a:t>Click to </a:t>
            </a:r>
            <a:r>
              <a:rPr lang="it-IT" dirty="0" err="1" smtClean="0"/>
              <a:t>edit</a:t>
            </a:r>
            <a:r>
              <a:rPr lang="it-IT" dirty="0" smtClean="0"/>
              <a:t> Master </a:t>
            </a:r>
            <a:r>
              <a:rPr lang="it-IT" dirty="0" err="1" smtClean="0"/>
              <a:t>title</a:t>
            </a:r>
            <a:r>
              <a:rPr lang="it-IT" dirty="0" smtClean="0"/>
              <a:t> style</a:t>
            </a:r>
            <a:endParaRPr lang="en-US" dirty="0"/>
          </a:p>
        </p:txBody>
      </p:sp>
      <p:sp>
        <p:nvSpPr>
          <p:cNvPr id="6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472456" y="1458673"/>
            <a:ext cx="4068000" cy="4778529"/>
          </a:xfrm>
          <a:prstGeom prst="rect">
            <a:avLst/>
          </a:prstGeom>
        </p:spPr>
        <p:txBody>
          <a:bodyPr lIns="91429" tIns="45715" rIns="91429" bIns="45715"/>
          <a:lstStyle>
            <a:lvl1pPr>
              <a:buNone/>
              <a:defRPr sz="1200">
                <a:latin typeface="Arial MT"/>
              </a:defRPr>
            </a:lvl1pPr>
          </a:lstStyle>
          <a:p>
            <a:pPr lvl="0"/>
            <a:endParaRPr lang="it-IT" noProof="0" dirty="0"/>
          </a:p>
        </p:txBody>
      </p:sp>
      <p:sp>
        <p:nvSpPr>
          <p:cNvPr id="7" name="Segnaposto contenuto 2"/>
          <p:cNvSpPr>
            <a:spLocks noGrp="1"/>
          </p:cNvSpPr>
          <p:nvPr>
            <p:ph idx="1"/>
          </p:nvPr>
        </p:nvSpPr>
        <p:spPr>
          <a:xfrm>
            <a:off x="4606971" y="1454654"/>
            <a:ext cx="4050112" cy="4782659"/>
          </a:xfrm>
          <a:prstGeom prst="rect">
            <a:avLst/>
          </a:prstGeom>
        </p:spPr>
        <p:txBody>
          <a:bodyPr lIns="91429" tIns="45715" rIns="91429" bIns="45715"/>
          <a:lstStyle>
            <a:lvl1pPr marL="0" indent="0">
              <a:buNone/>
              <a:defRPr sz="1400">
                <a:solidFill>
                  <a:srgbClr val="141313"/>
                </a:solidFill>
                <a:latin typeface="Arial MT"/>
                <a:cs typeface="Arial MT"/>
              </a:defRPr>
            </a:lvl1pPr>
            <a:lvl2pPr marL="177779" indent="-177779">
              <a:buClr>
                <a:srgbClr val="FF0000"/>
              </a:buClr>
              <a:buSzPct val="65000"/>
              <a:buFont typeface="Lucida Grande"/>
              <a:buChar char="▸"/>
              <a:defRPr sz="1400">
                <a:solidFill>
                  <a:srgbClr val="141313"/>
                </a:solidFill>
                <a:latin typeface="Arial MT"/>
                <a:cs typeface="Arial MT"/>
              </a:defRPr>
            </a:lvl2pPr>
            <a:lvl3pPr marL="360320" indent="-182541">
              <a:buClr>
                <a:srgbClr val="FF0000"/>
              </a:buClr>
              <a:buSzPct val="65000"/>
              <a:buFont typeface="Lucida Grande"/>
              <a:buChar char="▸"/>
              <a:defRPr sz="1400">
                <a:solidFill>
                  <a:srgbClr val="141313"/>
                </a:solidFill>
                <a:latin typeface="Arial MT"/>
                <a:cs typeface="Arial MT"/>
              </a:defRPr>
            </a:lvl3pPr>
            <a:lvl4pPr marL="538098" indent="-177779">
              <a:buClr>
                <a:srgbClr val="FF0000"/>
              </a:buClr>
              <a:buSzPct val="65000"/>
              <a:buFont typeface="Lucida Grande"/>
              <a:buChar char="▸"/>
              <a:defRPr sz="1400">
                <a:solidFill>
                  <a:srgbClr val="141313"/>
                </a:solidFill>
                <a:latin typeface="Arial MT"/>
                <a:cs typeface="Arial MT"/>
              </a:defRPr>
            </a:lvl4pPr>
            <a:lvl5pPr marL="714289" indent="-176192">
              <a:buClr>
                <a:srgbClr val="FF0000"/>
              </a:buClr>
              <a:buSzPct val="65000"/>
              <a:buFont typeface="Lucida Grande"/>
              <a:buChar char="▸"/>
              <a:defRPr sz="1400">
                <a:solidFill>
                  <a:srgbClr val="141313"/>
                </a:solidFill>
                <a:latin typeface="Arial MT"/>
                <a:cs typeface="Arial MT"/>
              </a:defRPr>
            </a:lvl5pPr>
          </a:lstStyle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5" name="Segnaposto piè di pagina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Click to </a:t>
            </a:r>
            <a:r>
              <a:rPr lang="it-IT" err="1"/>
              <a:t>edit</a:t>
            </a:r>
            <a:r>
              <a:rPr lang="it-IT"/>
              <a:t> Master text </a:t>
            </a:r>
            <a:r>
              <a:rPr lang="it-IT" err="1"/>
              <a:t>styles</a:t>
            </a:r>
            <a:endParaRPr lang="it-IT"/>
          </a:p>
        </p:txBody>
      </p:sp>
      <p:sp>
        <p:nvSpPr>
          <p:cNvPr id="8" name="Segnaposto data 4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Click to edit Master text styles</a:t>
            </a:r>
          </a:p>
        </p:txBody>
      </p:sp>
      <p:sp>
        <p:nvSpPr>
          <p:cNvPr id="9" name="Segnaposto numero diapositiva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989254-EAEA-405A-921D-9FB276EDD943}" type="slidenum">
              <a:rPr lang="it-IT"/>
              <a:pPr>
                <a:defRPr/>
              </a:pPr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70451" y="795506"/>
            <a:ext cx="8192539" cy="655900"/>
          </a:xfrm>
          <a:prstGeom prst="rect">
            <a:avLst/>
          </a:prstGeom>
        </p:spPr>
        <p:txBody>
          <a:bodyPr lIns="91429" tIns="45715" rIns="91429" bIns="45715"/>
          <a:lstStyle>
            <a:lvl1pPr algn="l">
              <a:lnSpc>
                <a:spcPts val="2800"/>
              </a:lnSpc>
              <a:defRPr sz="2600" b="1" i="0">
                <a:solidFill>
                  <a:srgbClr val="444C4E"/>
                </a:solidFill>
                <a:latin typeface="Arial MT"/>
                <a:cs typeface="Arial MT"/>
              </a:defRPr>
            </a:lvl1pPr>
          </a:lstStyle>
          <a:p>
            <a:r>
              <a:rPr lang="it-IT" dirty="0" smtClean="0"/>
              <a:t>Click to </a:t>
            </a:r>
            <a:r>
              <a:rPr lang="it-IT" dirty="0" err="1" smtClean="0"/>
              <a:t>edit</a:t>
            </a:r>
            <a:r>
              <a:rPr lang="it-IT" dirty="0" smtClean="0"/>
              <a:t> Master </a:t>
            </a:r>
            <a:r>
              <a:rPr lang="it-IT" dirty="0" err="1" smtClean="0"/>
              <a:t>title</a:t>
            </a:r>
            <a:r>
              <a:rPr lang="it-IT" dirty="0" smtClean="0"/>
              <a:t> style</a:t>
            </a:r>
            <a:endParaRPr lang="en-US" dirty="0"/>
          </a:p>
        </p:txBody>
      </p:sp>
      <p:sp>
        <p:nvSpPr>
          <p:cNvPr id="6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470451" y="2204865"/>
            <a:ext cx="3929661" cy="3922886"/>
          </a:xfrm>
          <a:prstGeom prst="rect">
            <a:avLst/>
          </a:prstGeom>
        </p:spPr>
        <p:txBody>
          <a:bodyPr lIns="91429" tIns="45715" rIns="91429" bIns="45715"/>
          <a:lstStyle>
            <a:lvl1pPr>
              <a:buNone/>
              <a:defRPr sz="1200">
                <a:latin typeface="Arial MT"/>
              </a:defRPr>
            </a:lvl1pPr>
          </a:lstStyle>
          <a:p>
            <a:pPr lvl="0"/>
            <a:r>
              <a:rPr lang="it-IT" noProof="0" dirty="0"/>
              <a:t>Trascinare l'immagine su un segnaposto o fare clic sull'icona per aggiungerla</a:t>
            </a:r>
          </a:p>
        </p:txBody>
      </p:sp>
      <p:sp>
        <p:nvSpPr>
          <p:cNvPr id="7" name="Segnaposto contenuto 2"/>
          <p:cNvSpPr>
            <a:spLocks noGrp="1"/>
          </p:cNvSpPr>
          <p:nvPr>
            <p:ph idx="1"/>
          </p:nvPr>
        </p:nvSpPr>
        <p:spPr>
          <a:xfrm>
            <a:off x="4502809" y="2204865"/>
            <a:ext cx="4157211" cy="3922886"/>
          </a:xfrm>
          <a:prstGeom prst="rect">
            <a:avLst/>
          </a:prstGeom>
        </p:spPr>
        <p:txBody>
          <a:bodyPr lIns="91429" tIns="45715" rIns="91429" bIns="45715"/>
          <a:lstStyle>
            <a:lvl1pPr>
              <a:buNone/>
              <a:defRPr sz="1400">
                <a:solidFill>
                  <a:srgbClr val="141313"/>
                </a:solidFill>
                <a:latin typeface="Arial MT"/>
                <a:cs typeface="Arial MT"/>
              </a:defRPr>
            </a:lvl1pPr>
            <a:lvl2pPr marL="177779" indent="-177779">
              <a:buClr>
                <a:srgbClr val="FF0000"/>
              </a:buClr>
              <a:buSzPct val="70000"/>
              <a:buFont typeface="Lucida Grande"/>
              <a:buChar char="▸"/>
              <a:defRPr sz="1400">
                <a:solidFill>
                  <a:srgbClr val="141313"/>
                </a:solidFill>
                <a:latin typeface="Arial MT"/>
                <a:cs typeface="Arial MT"/>
              </a:defRPr>
            </a:lvl2pPr>
            <a:lvl3pPr marL="360320" indent="-182541">
              <a:buClr>
                <a:srgbClr val="FF0000"/>
              </a:buClr>
              <a:buSzPct val="70000"/>
              <a:buFont typeface="Lucida Grande"/>
              <a:buChar char="▸"/>
              <a:defRPr sz="1400">
                <a:solidFill>
                  <a:srgbClr val="141313"/>
                </a:solidFill>
                <a:latin typeface="Arial MT"/>
                <a:cs typeface="Arial MT"/>
              </a:defRPr>
            </a:lvl3pPr>
            <a:lvl4pPr marL="538098" indent="-177779">
              <a:buClr>
                <a:srgbClr val="FF0000"/>
              </a:buClr>
              <a:buSzPct val="70000"/>
              <a:buFont typeface="Lucida Grande"/>
              <a:buChar char="▸"/>
              <a:defRPr sz="1400" baseline="0">
                <a:solidFill>
                  <a:srgbClr val="141313"/>
                </a:solidFill>
                <a:latin typeface="Arial MT"/>
                <a:cs typeface="Arial MT"/>
              </a:defRPr>
            </a:lvl4pPr>
            <a:lvl5pPr marL="714289" indent="-176192">
              <a:buClr>
                <a:srgbClr val="FF0000"/>
              </a:buClr>
              <a:buSzPct val="70000"/>
              <a:buFont typeface="Lucida Grande"/>
              <a:buChar char="▸"/>
              <a:defRPr sz="1400">
                <a:solidFill>
                  <a:srgbClr val="141313"/>
                </a:solidFill>
                <a:latin typeface="Arial MT"/>
                <a:cs typeface="Arial MT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0" name="Segnaposto testo 3"/>
          <p:cNvSpPr>
            <a:spLocks noGrp="1"/>
          </p:cNvSpPr>
          <p:nvPr>
            <p:ph type="body" sz="half" idx="2"/>
          </p:nvPr>
        </p:nvSpPr>
        <p:spPr>
          <a:xfrm>
            <a:off x="470451" y="1701157"/>
            <a:ext cx="8192539" cy="330733"/>
          </a:xfrm>
          <a:prstGeom prst="rect">
            <a:avLst/>
          </a:prstGeom>
        </p:spPr>
        <p:txBody>
          <a:bodyPr lIns="91429" tIns="45715" rIns="91429" bIns="45715"/>
          <a:lstStyle>
            <a:lvl1pPr marL="0" indent="0">
              <a:buNone/>
              <a:defRPr sz="1400">
                <a:solidFill>
                  <a:srgbClr val="575A5B"/>
                </a:solidFill>
                <a:latin typeface="Arial MT"/>
                <a:cs typeface="Arial MT"/>
              </a:defRPr>
            </a:lvl1pPr>
            <a:lvl2pPr marL="456665" indent="0">
              <a:buNone/>
              <a:defRPr sz="1200"/>
            </a:lvl2pPr>
            <a:lvl3pPr marL="913323" indent="0">
              <a:buNone/>
              <a:defRPr sz="1000"/>
            </a:lvl3pPr>
            <a:lvl4pPr marL="1369983" indent="0">
              <a:buNone/>
              <a:defRPr sz="900"/>
            </a:lvl4pPr>
            <a:lvl5pPr marL="1826643" indent="0">
              <a:buNone/>
              <a:defRPr sz="900"/>
            </a:lvl5pPr>
            <a:lvl6pPr marL="2283305" indent="0">
              <a:buNone/>
              <a:defRPr sz="900"/>
            </a:lvl6pPr>
            <a:lvl7pPr marL="2739965" indent="0">
              <a:buNone/>
              <a:defRPr sz="900"/>
            </a:lvl7pPr>
            <a:lvl8pPr marL="3196626" indent="0">
              <a:buNone/>
              <a:defRPr sz="900"/>
            </a:lvl8pPr>
            <a:lvl9pPr marL="3653287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470451" y="1354134"/>
            <a:ext cx="8192539" cy="338544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marL="0" indent="0">
              <a:buNone/>
              <a:defRPr lang="en-US" sz="1600" b="1" smtClean="0">
                <a:solidFill>
                  <a:schemeClr val="tx2"/>
                </a:solidFill>
                <a:latin typeface="Arial MT"/>
                <a:cs typeface="Arial MT"/>
              </a:defRPr>
            </a:lvl1pPr>
            <a:lvl2pPr>
              <a:defRPr lang="en-US" sz="4400" smtClean="0">
                <a:latin typeface="Calibri" pitchFamily="34" charset="0"/>
              </a:defRPr>
            </a:lvl2pPr>
            <a:lvl3pPr>
              <a:defRPr lang="en-US" sz="4400" smtClean="0">
                <a:latin typeface="Calibri" pitchFamily="34" charset="0"/>
              </a:defRPr>
            </a:lvl3pPr>
            <a:lvl4pPr>
              <a:defRPr lang="en-US" sz="4400" smtClean="0">
                <a:latin typeface="Calibri" pitchFamily="34" charset="0"/>
              </a:defRPr>
            </a:lvl4pPr>
            <a:lvl5pPr>
              <a:defRPr lang="it-IT" sz="4400">
                <a:latin typeface="Calibri" pitchFamily="34" charset="0"/>
              </a:defRPr>
            </a:lvl5pPr>
          </a:lstStyle>
          <a:p>
            <a:pPr lvl="0"/>
            <a:r>
              <a:rPr lang="it-IT" dirty="0" smtClean="0"/>
              <a:t>Click to </a:t>
            </a:r>
            <a:r>
              <a:rPr lang="it-IT" dirty="0" err="1" smtClean="0"/>
              <a:t>edit</a:t>
            </a:r>
            <a:r>
              <a:rPr lang="it-IT" dirty="0" smtClean="0"/>
              <a:t> Master text </a:t>
            </a:r>
            <a:r>
              <a:rPr lang="it-IT" dirty="0" err="1" smtClean="0"/>
              <a:t>styles</a:t>
            </a:r>
            <a:endParaRPr lang="it-IT" dirty="0" smtClean="0"/>
          </a:p>
        </p:txBody>
      </p:sp>
      <p:sp>
        <p:nvSpPr>
          <p:cNvPr id="8" name="Segnaposto piè di pagina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Click to </a:t>
            </a:r>
            <a:r>
              <a:rPr lang="it-IT" err="1"/>
              <a:t>edit</a:t>
            </a:r>
            <a:r>
              <a:rPr lang="it-IT"/>
              <a:t> Master text </a:t>
            </a:r>
            <a:r>
              <a:rPr lang="it-IT" err="1"/>
              <a:t>styles</a:t>
            </a:r>
            <a:endParaRPr lang="it-IT"/>
          </a:p>
        </p:txBody>
      </p:sp>
      <p:sp>
        <p:nvSpPr>
          <p:cNvPr id="9" name="Segnaposto data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Click to edit Master text styles</a:t>
            </a:r>
          </a:p>
        </p:txBody>
      </p:sp>
      <p:sp>
        <p:nvSpPr>
          <p:cNvPr id="12" name="Segnaposto numero diapositiva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1D5FEA-6D04-48EA-9953-041E5A13086F}" type="slidenum">
              <a:rPr lang="it-IT"/>
              <a:pPr>
                <a:defRPr/>
              </a:pPr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immagine 2"/>
          <p:cNvSpPr>
            <a:spLocks noGrp="1"/>
          </p:cNvSpPr>
          <p:nvPr>
            <p:ph type="pic" idx="1"/>
          </p:nvPr>
        </p:nvSpPr>
        <p:spPr>
          <a:xfrm>
            <a:off x="473572" y="2132856"/>
            <a:ext cx="8178968" cy="3994894"/>
          </a:xfrm>
          <a:prstGeom prst="rect">
            <a:avLst/>
          </a:prstGeom>
        </p:spPr>
        <p:txBody>
          <a:bodyPr lIns="91429" tIns="45715" rIns="91429" bIns="45715" rtlCol="0">
            <a:normAutofit/>
          </a:bodyPr>
          <a:lstStyle>
            <a:lvl1pPr marL="0" indent="0">
              <a:buNone/>
              <a:defRPr sz="1200">
                <a:latin typeface="Arial MT"/>
              </a:defRPr>
            </a:lvl1pPr>
            <a:lvl2pPr marL="456665" indent="0">
              <a:buNone/>
              <a:defRPr sz="2800"/>
            </a:lvl2pPr>
            <a:lvl3pPr marL="913323" indent="0">
              <a:buNone/>
              <a:defRPr sz="2400"/>
            </a:lvl3pPr>
            <a:lvl4pPr marL="1369983" indent="0">
              <a:buNone/>
              <a:defRPr sz="2000"/>
            </a:lvl4pPr>
            <a:lvl5pPr marL="1826643" indent="0">
              <a:buNone/>
              <a:defRPr sz="2000"/>
            </a:lvl5pPr>
            <a:lvl6pPr marL="2283305" indent="0">
              <a:buNone/>
              <a:defRPr sz="2000"/>
            </a:lvl6pPr>
            <a:lvl7pPr marL="2739965" indent="0">
              <a:buNone/>
              <a:defRPr sz="2000"/>
            </a:lvl7pPr>
            <a:lvl8pPr marL="3196626" indent="0">
              <a:buNone/>
              <a:defRPr sz="2000"/>
            </a:lvl8pPr>
            <a:lvl9pPr marL="3653287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it-IT" noProof="0" dirty="0"/>
          </a:p>
        </p:txBody>
      </p:sp>
      <p:sp>
        <p:nvSpPr>
          <p:cNvPr id="5" name="Segnaposto testo 3"/>
          <p:cNvSpPr>
            <a:spLocks noGrp="1"/>
          </p:cNvSpPr>
          <p:nvPr>
            <p:ph type="body" sz="half" idx="2"/>
          </p:nvPr>
        </p:nvSpPr>
        <p:spPr>
          <a:xfrm>
            <a:off x="473574" y="1699515"/>
            <a:ext cx="8189415" cy="330733"/>
          </a:xfrm>
          <a:prstGeom prst="rect">
            <a:avLst/>
          </a:prstGeom>
        </p:spPr>
        <p:txBody>
          <a:bodyPr lIns="91429" tIns="45715" rIns="91429" bIns="45715"/>
          <a:lstStyle>
            <a:lvl1pPr marL="0" indent="0">
              <a:buNone/>
              <a:defRPr sz="1400">
                <a:solidFill>
                  <a:srgbClr val="575A5B"/>
                </a:solidFill>
                <a:latin typeface="Arial MT"/>
                <a:cs typeface="Arial MT"/>
              </a:defRPr>
            </a:lvl1pPr>
            <a:lvl2pPr marL="456665" indent="0">
              <a:buNone/>
              <a:defRPr sz="1200"/>
            </a:lvl2pPr>
            <a:lvl3pPr marL="913323" indent="0">
              <a:buNone/>
              <a:defRPr sz="1000"/>
            </a:lvl3pPr>
            <a:lvl4pPr marL="1369983" indent="0">
              <a:buNone/>
              <a:defRPr sz="900"/>
            </a:lvl4pPr>
            <a:lvl5pPr marL="1826643" indent="0">
              <a:buNone/>
              <a:defRPr sz="900"/>
            </a:lvl5pPr>
            <a:lvl6pPr marL="2283305" indent="0">
              <a:buNone/>
              <a:defRPr sz="900"/>
            </a:lvl6pPr>
            <a:lvl7pPr marL="2739965" indent="0">
              <a:buNone/>
              <a:defRPr sz="900"/>
            </a:lvl7pPr>
            <a:lvl8pPr marL="3196626" indent="0">
              <a:buNone/>
              <a:defRPr sz="900"/>
            </a:lvl8pPr>
            <a:lvl9pPr marL="3653287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473574" y="1354197"/>
            <a:ext cx="8189415" cy="338544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marL="0" indent="0">
              <a:buNone/>
              <a:defRPr lang="en-US" sz="1600" b="1" smtClean="0">
                <a:solidFill>
                  <a:srgbClr val="1F497D"/>
                </a:solidFill>
                <a:latin typeface="Arial MT"/>
                <a:cs typeface="Arial MT"/>
              </a:defRPr>
            </a:lvl1pPr>
            <a:lvl2pPr>
              <a:defRPr lang="en-US" sz="4400" smtClean="0">
                <a:latin typeface="Calibri" pitchFamily="34" charset="0"/>
              </a:defRPr>
            </a:lvl2pPr>
            <a:lvl3pPr>
              <a:defRPr lang="en-US" sz="4400" smtClean="0">
                <a:latin typeface="Calibri" pitchFamily="34" charset="0"/>
              </a:defRPr>
            </a:lvl3pPr>
            <a:lvl4pPr>
              <a:defRPr lang="en-US" sz="4400" smtClean="0">
                <a:latin typeface="Calibri" pitchFamily="34" charset="0"/>
              </a:defRPr>
            </a:lvl4pPr>
            <a:lvl5pPr>
              <a:defRPr lang="it-IT" sz="4400">
                <a:latin typeface="Calibri" pitchFamily="34" charset="0"/>
              </a:defRPr>
            </a:lvl5pPr>
          </a:lstStyle>
          <a:p>
            <a:pPr lvl="0"/>
            <a:r>
              <a:rPr lang="it-IT" dirty="0" smtClean="0"/>
              <a:t>Click to </a:t>
            </a:r>
            <a:r>
              <a:rPr lang="it-IT" dirty="0" err="1" smtClean="0"/>
              <a:t>edit</a:t>
            </a:r>
            <a:r>
              <a:rPr lang="it-IT" dirty="0" smtClean="0"/>
              <a:t> Master text </a:t>
            </a:r>
            <a:r>
              <a:rPr lang="it-IT" dirty="0" err="1" smtClean="0"/>
              <a:t>styles</a:t>
            </a:r>
            <a:endParaRPr lang="it-IT" dirty="0" smtClean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73572" y="793560"/>
            <a:ext cx="8189416" cy="655900"/>
          </a:xfrm>
          <a:prstGeom prst="rect">
            <a:avLst/>
          </a:prstGeom>
        </p:spPr>
        <p:txBody>
          <a:bodyPr lIns="91429" tIns="45715" rIns="91429" bIns="45715"/>
          <a:lstStyle>
            <a:lvl1pPr algn="l">
              <a:lnSpc>
                <a:spcPts val="2800"/>
              </a:lnSpc>
              <a:defRPr sz="2600" b="1" i="0">
                <a:solidFill>
                  <a:srgbClr val="444C4E"/>
                </a:solidFill>
                <a:latin typeface="Arial MT"/>
                <a:cs typeface="Arial MT"/>
              </a:defRPr>
            </a:lvl1pPr>
          </a:lstStyle>
          <a:p>
            <a:r>
              <a:rPr lang="it-IT" dirty="0" smtClean="0"/>
              <a:t>Click to </a:t>
            </a:r>
            <a:r>
              <a:rPr lang="it-IT" dirty="0" err="1" smtClean="0"/>
              <a:t>edit</a:t>
            </a:r>
            <a:r>
              <a:rPr lang="it-IT" dirty="0" smtClean="0"/>
              <a:t> Master </a:t>
            </a:r>
            <a:r>
              <a:rPr lang="it-IT" dirty="0" err="1" smtClean="0"/>
              <a:t>title</a:t>
            </a:r>
            <a:r>
              <a:rPr lang="it-IT" dirty="0" smtClean="0"/>
              <a:t> style</a:t>
            </a:r>
            <a:endParaRPr lang="en-US" dirty="0"/>
          </a:p>
        </p:txBody>
      </p:sp>
      <p:sp>
        <p:nvSpPr>
          <p:cNvPr id="7" name="Segnaposto piè di pagina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Click to </a:t>
            </a:r>
            <a:r>
              <a:rPr lang="it-IT" err="1"/>
              <a:t>edit</a:t>
            </a:r>
            <a:r>
              <a:rPr lang="it-IT"/>
              <a:t> Master text </a:t>
            </a:r>
            <a:r>
              <a:rPr lang="it-IT" err="1"/>
              <a:t>styles</a:t>
            </a:r>
            <a:endParaRPr lang="it-IT"/>
          </a:p>
        </p:txBody>
      </p:sp>
      <p:sp>
        <p:nvSpPr>
          <p:cNvPr id="8" name="Segnaposto data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Click to edit Master text styles</a:t>
            </a:r>
          </a:p>
        </p:txBody>
      </p:sp>
      <p:sp>
        <p:nvSpPr>
          <p:cNvPr id="9" name="Segnaposto numero diapositiva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AB6CBD-C3EC-40BD-A86D-57E18B2BA74F}" type="slidenum">
              <a:rPr lang="it-IT"/>
              <a:pPr>
                <a:defRPr/>
              </a:pPr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immagine 2"/>
          <p:cNvSpPr>
            <a:spLocks noGrp="1"/>
          </p:cNvSpPr>
          <p:nvPr>
            <p:ph type="pic" idx="1"/>
          </p:nvPr>
        </p:nvSpPr>
        <p:spPr>
          <a:xfrm>
            <a:off x="472456" y="2132858"/>
            <a:ext cx="4027536" cy="4032448"/>
          </a:xfrm>
          <a:prstGeom prst="rect">
            <a:avLst/>
          </a:prstGeom>
        </p:spPr>
        <p:txBody>
          <a:bodyPr lIns="91429" tIns="45715" rIns="91429" bIns="45715" rtlCol="0">
            <a:normAutofit/>
          </a:bodyPr>
          <a:lstStyle>
            <a:lvl1pPr marL="0" indent="0">
              <a:buNone/>
              <a:defRPr sz="1200">
                <a:latin typeface="Arial MT"/>
              </a:defRPr>
            </a:lvl1pPr>
            <a:lvl2pPr marL="456665" indent="0">
              <a:buNone/>
              <a:defRPr sz="2800"/>
            </a:lvl2pPr>
            <a:lvl3pPr marL="913323" indent="0">
              <a:buNone/>
              <a:defRPr sz="2400"/>
            </a:lvl3pPr>
            <a:lvl4pPr marL="1369983" indent="0">
              <a:buNone/>
              <a:defRPr sz="2000"/>
            </a:lvl4pPr>
            <a:lvl5pPr marL="1826643" indent="0">
              <a:buNone/>
              <a:defRPr sz="2000"/>
            </a:lvl5pPr>
            <a:lvl6pPr marL="2283305" indent="0">
              <a:buNone/>
              <a:defRPr sz="2000"/>
            </a:lvl6pPr>
            <a:lvl7pPr marL="2739965" indent="0">
              <a:buNone/>
              <a:defRPr sz="2000"/>
            </a:lvl7pPr>
            <a:lvl8pPr marL="3196626" indent="0">
              <a:buNone/>
              <a:defRPr sz="2000"/>
            </a:lvl8pPr>
            <a:lvl9pPr marL="3653287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it-IT" noProof="0" dirty="0"/>
          </a:p>
        </p:txBody>
      </p:sp>
      <p:sp>
        <p:nvSpPr>
          <p:cNvPr id="5" name="Segnaposto testo 3"/>
          <p:cNvSpPr>
            <a:spLocks noGrp="1"/>
          </p:cNvSpPr>
          <p:nvPr>
            <p:ph type="body" sz="half" idx="2"/>
          </p:nvPr>
        </p:nvSpPr>
        <p:spPr>
          <a:xfrm>
            <a:off x="472457" y="1701369"/>
            <a:ext cx="8190532" cy="330733"/>
          </a:xfrm>
          <a:prstGeom prst="rect">
            <a:avLst/>
          </a:prstGeom>
        </p:spPr>
        <p:txBody>
          <a:bodyPr lIns="91429" tIns="45715" rIns="91429" bIns="45715"/>
          <a:lstStyle>
            <a:lvl1pPr marL="0" indent="0">
              <a:buNone/>
              <a:defRPr sz="1400">
                <a:solidFill>
                  <a:srgbClr val="575A5B"/>
                </a:solidFill>
                <a:latin typeface="Arial MT"/>
                <a:cs typeface="Arial MT"/>
              </a:defRPr>
            </a:lvl1pPr>
            <a:lvl2pPr marL="456665" indent="0">
              <a:buNone/>
              <a:defRPr sz="1200"/>
            </a:lvl2pPr>
            <a:lvl3pPr marL="913323" indent="0">
              <a:buNone/>
              <a:defRPr sz="1000"/>
            </a:lvl3pPr>
            <a:lvl4pPr marL="1369983" indent="0">
              <a:buNone/>
              <a:defRPr sz="900"/>
            </a:lvl4pPr>
            <a:lvl5pPr marL="1826643" indent="0">
              <a:buNone/>
              <a:defRPr sz="900"/>
            </a:lvl5pPr>
            <a:lvl6pPr marL="2283305" indent="0">
              <a:buNone/>
              <a:defRPr sz="900"/>
            </a:lvl6pPr>
            <a:lvl7pPr marL="2739965" indent="0">
              <a:buNone/>
              <a:defRPr sz="900"/>
            </a:lvl7pPr>
            <a:lvl8pPr marL="3196626" indent="0">
              <a:buNone/>
              <a:defRPr sz="900"/>
            </a:lvl8pPr>
            <a:lvl9pPr marL="3653287" indent="0">
              <a:buNone/>
              <a:defRPr sz="900"/>
            </a:lvl9pPr>
          </a:lstStyle>
          <a:p>
            <a:pPr lvl="0"/>
            <a:r>
              <a:rPr lang="it-IT" dirty="0" smtClean="0"/>
              <a:t>Fare clic per modificare gli stili del testo dello schema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472457" y="1356758"/>
            <a:ext cx="8190532" cy="338544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marL="0" indent="0">
              <a:buNone/>
              <a:defRPr lang="en-US" sz="1600" b="1" smtClean="0">
                <a:solidFill>
                  <a:srgbClr val="1F497D"/>
                </a:solidFill>
                <a:latin typeface="Arial MT"/>
                <a:cs typeface="Arial MT"/>
              </a:defRPr>
            </a:lvl1pPr>
            <a:lvl2pPr>
              <a:defRPr lang="en-US" sz="4400" smtClean="0">
                <a:latin typeface="Calibri" pitchFamily="34" charset="0"/>
              </a:defRPr>
            </a:lvl2pPr>
            <a:lvl3pPr>
              <a:defRPr lang="en-US" sz="4400" smtClean="0">
                <a:latin typeface="Calibri" pitchFamily="34" charset="0"/>
              </a:defRPr>
            </a:lvl3pPr>
            <a:lvl4pPr>
              <a:defRPr lang="en-US" sz="4400" smtClean="0">
                <a:latin typeface="Calibri" pitchFamily="34" charset="0"/>
              </a:defRPr>
            </a:lvl4pPr>
            <a:lvl5pPr>
              <a:defRPr lang="it-IT" sz="4400">
                <a:latin typeface="Calibri" pitchFamily="34" charset="0"/>
              </a:defRPr>
            </a:lvl5pPr>
          </a:lstStyle>
          <a:p>
            <a:pPr lvl="0"/>
            <a:r>
              <a:rPr lang="it-IT" dirty="0" smtClean="0"/>
              <a:t>Click to </a:t>
            </a:r>
            <a:r>
              <a:rPr lang="it-IT" dirty="0" err="1" smtClean="0"/>
              <a:t>edit</a:t>
            </a:r>
            <a:r>
              <a:rPr lang="it-IT" dirty="0" smtClean="0"/>
              <a:t> Master text </a:t>
            </a:r>
            <a:r>
              <a:rPr lang="it-IT" dirty="0" err="1" smtClean="0"/>
              <a:t>styles</a:t>
            </a:r>
            <a:endParaRPr lang="it-IT" dirty="0" smtClean="0"/>
          </a:p>
        </p:txBody>
      </p:sp>
      <p:sp>
        <p:nvSpPr>
          <p:cNvPr id="10" name="Segnaposto immagine 2"/>
          <p:cNvSpPr>
            <a:spLocks noGrp="1"/>
          </p:cNvSpPr>
          <p:nvPr>
            <p:ph type="pic" idx="15"/>
          </p:nvPr>
        </p:nvSpPr>
        <p:spPr>
          <a:xfrm>
            <a:off x="4644009" y="2132858"/>
            <a:ext cx="4018980" cy="4032448"/>
          </a:xfrm>
          <a:prstGeom prst="rect">
            <a:avLst/>
          </a:prstGeom>
        </p:spPr>
        <p:txBody>
          <a:bodyPr lIns="91429" tIns="45715" rIns="91429" bIns="45715" rtlCol="0">
            <a:normAutofit/>
          </a:bodyPr>
          <a:lstStyle>
            <a:lvl1pPr marL="0" indent="0">
              <a:buNone/>
              <a:defRPr sz="1200">
                <a:latin typeface="Arial MT"/>
              </a:defRPr>
            </a:lvl1pPr>
            <a:lvl2pPr marL="456665" indent="0">
              <a:buNone/>
              <a:defRPr sz="2800"/>
            </a:lvl2pPr>
            <a:lvl3pPr marL="913323" indent="0">
              <a:buNone/>
              <a:defRPr sz="2400"/>
            </a:lvl3pPr>
            <a:lvl4pPr marL="1369983" indent="0">
              <a:buNone/>
              <a:defRPr sz="2000"/>
            </a:lvl4pPr>
            <a:lvl5pPr marL="1826643" indent="0">
              <a:buNone/>
              <a:defRPr sz="2000"/>
            </a:lvl5pPr>
            <a:lvl6pPr marL="2283305" indent="0">
              <a:buNone/>
              <a:defRPr sz="2000"/>
            </a:lvl6pPr>
            <a:lvl7pPr marL="2739965" indent="0">
              <a:buNone/>
              <a:defRPr sz="2000"/>
            </a:lvl7pPr>
            <a:lvl8pPr marL="3196626" indent="0">
              <a:buNone/>
              <a:defRPr sz="2000"/>
            </a:lvl8pPr>
            <a:lvl9pPr marL="3653287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it-IT" noProof="0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72457" y="794265"/>
            <a:ext cx="8190532" cy="655900"/>
          </a:xfrm>
          <a:prstGeom prst="rect">
            <a:avLst/>
          </a:prstGeom>
        </p:spPr>
        <p:txBody>
          <a:bodyPr lIns="91429" tIns="45715" rIns="91429" bIns="45715"/>
          <a:lstStyle>
            <a:lvl1pPr algn="l">
              <a:lnSpc>
                <a:spcPts val="2800"/>
              </a:lnSpc>
              <a:defRPr sz="2600" b="1" i="0">
                <a:solidFill>
                  <a:srgbClr val="444C4E"/>
                </a:solidFill>
                <a:latin typeface="Arial MT"/>
                <a:cs typeface="Arial MT"/>
              </a:defRPr>
            </a:lvl1pPr>
          </a:lstStyle>
          <a:p>
            <a:r>
              <a:rPr lang="it-IT" dirty="0" smtClean="0"/>
              <a:t>Click to </a:t>
            </a:r>
            <a:r>
              <a:rPr lang="it-IT" dirty="0" err="1" smtClean="0"/>
              <a:t>edit</a:t>
            </a:r>
            <a:r>
              <a:rPr lang="it-IT" dirty="0" smtClean="0"/>
              <a:t> Master </a:t>
            </a:r>
            <a:r>
              <a:rPr lang="it-IT" dirty="0" err="1" smtClean="0"/>
              <a:t>title</a:t>
            </a:r>
            <a:r>
              <a:rPr lang="it-IT" dirty="0" smtClean="0"/>
              <a:t> style</a:t>
            </a:r>
            <a:endParaRPr lang="en-US" dirty="0"/>
          </a:p>
        </p:txBody>
      </p:sp>
      <p:sp>
        <p:nvSpPr>
          <p:cNvPr id="7" name="Segnaposto piè di pagina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Click to </a:t>
            </a:r>
            <a:r>
              <a:rPr lang="it-IT" err="1"/>
              <a:t>edit</a:t>
            </a:r>
            <a:r>
              <a:rPr lang="it-IT"/>
              <a:t> Master text </a:t>
            </a:r>
            <a:r>
              <a:rPr lang="it-IT" err="1"/>
              <a:t>styles</a:t>
            </a:r>
            <a:endParaRPr lang="it-IT"/>
          </a:p>
        </p:txBody>
      </p:sp>
      <p:sp>
        <p:nvSpPr>
          <p:cNvPr id="8" name="Segnaposto data 4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Click to edit Master text styles</a:t>
            </a:r>
          </a:p>
        </p:txBody>
      </p:sp>
      <p:sp>
        <p:nvSpPr>
          <p:cNvPr id="9" name="Segnaposto numero diapositiva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1F28CF-0EEA-4251-AC74-FB28FC0AB8E3}" type="slidenum">
              <a:rPr lang="it-IT"/>
              <a:pPr>
                <a:defRPr/>
              </a:pPr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immagine 2"/>
          <p:cNvSpPr>
            <a:spLocks noGrp="1"/>
          </p:cNvSpPr>
          <p:nvPr>
            <p:ph type="pic" idx="1"/>
          </p:nvPr>
        </p:nvSpPr>
        <p:spPr>
          <a:xfrm>
            <a:off x="474348" y="1844824"/>
            <a:ext cx="2700581" cy="4320480"/>
          </a:xfrm>
          <a:prstGeom prst="rect">
            <a:avLst/>
          </a:prstGeom>
        </p:spPr>
        <p:txBody>
          <a:bodyPr lIns="91429" tIns="45715" rIns="91429" bIns="45715" rtlCol="0">
            <a:normAutofit/>
          </a:bodyPr>
          <a:lstStyle>
            <a:lvl1pPr marL="0" indent="0">
              <a:buNone/>
              <a:defRPr sz="1200">
                <a:latin typeface="Arial MT"/>
              </a:defRPr>
            </a:lvl1pPr>
            <a:lvl2pPr marL="456665" indent="0">
              <a:buNone/>
              <a:defRPr sz="2800"/>
            </a:lvl2pPr>
            <a:lvl3pPr marL="913323" indent="0">
              <a:buNone/>
              <a:defRPr sz="2400"/>
            </a:lvl3pPr>
            <a:lvl4pPr marL="1369983" indent="0">
              <a:buNone/>
              <a:defRPr sz="2000"/>
            </a:lvl4pPr>
            <a:lvl5pPr marL="1826643" indent="0">
              <a:buNone/>
              <a:defRPr sz="2000"/>
            </a:lvl5pPr>
            <a:lvl6pPr marL="2283305" indent="0">
              <a:buNone/>
              <a:defRPr sz="2000"/>
            </a:lvl6pPr>
            <a:lvl7pPr marL="2739965" indent="0">
              <a:buNone/>
              <a:defRPr sz="2000"/>
            </a:lvl7pPr>
            <a:lvl8pPr marL="3196626" indent="0">
              <a:buNone/>
              <a:defRPr sz="2000"/>
            </a:lvl8pPr>
            <a:lvl9pPr marL="3653287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it-IT" noProof="0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474345" y="1357346"/>
            <a:ext cx="8188643" cy="338544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marL="0" indent="0">
              <a:buNone/>
              <a:defRPr lang="en-US" sz="1600" b="1" smtClean="0">
                <a:solidFill>
                  <a:srgbClr val="1F497D"/>
                </a:solidFill>
                <a:latin typeface="Arial MT"/>
                <a:cs typeface="Arial MT"/>
              </a:defRPr>
            </a:lvl1pPr>
            <a:lvl2pPr>
              <a:defRPr lang="en-US" sz="4400" smtClean="0">
                <a:latin typeface="Calibri" pitchFamily="34" charset="0"/>
              </a:defRPr>
            </a:lvl2pPr>
            <a:lvl3pPr>
              <a:defRPr lang="en-US" sz="4400" smtClean="0">
                <a:latin typeface="Calibri" pitchFamily="34" charset="0"/>
              </a:defRPr>
            </a:lvl3pPr>
            <a:lvl4pPr>
              <a:defRPr lang="en-US" sz="4400" smtClean="0">
                <a:latin typeface="Calibri" pitchFamily="34" charset="0"/>
              </a:defRPr>
            </a:lvl4pPr>
            <a:lvl5pPr>
              <a:defRPr lang="it-IT" sz="4400">
                <a:latin typeface="Calibri" pitchFamily="34" charset="0"/>
              </a:defRPr>
            </a:lvl5pPr>
          </a:lstStyle>
          <a:p>
            <a:pPr lvl="0"/>
            <a:r>
              <a:rPr lang="it-IT" dirty="0" smtClean="0"/>
              <a:t>Click to </a:t>
            </a:r>
            <a:r>
              <a:rPr lang="it-IT" dirty="0" err="1" smtClean="0"/>
              <a:t>edit</a:t>
            </a:r>
            <a:r>
              <a:rPr lang="it-IT" dirty="0" smtClean="0"/>
              <a:t> Master text </a:t>
            </a:r>
            <a:r>
              <a:rPr lang="it-IT" dirty="0" err="1" smtClean="0"/>
              <a:t>styles</a:t>
            </a:r>
            <a:endParaRPr lang="it-IT" dirty="0" smtClean="0"/>
          </a:p>
        </p:txBody>
      </p:sp>
      <p:sp>
        <p:nvSpPr>
          <p:cNvPr id="11" name="Segnaposto contenuto 2"/>
          <p:cNvSpPr>
            <a:spLocks noGrp="1"/>
          </p:cNvSpPr>
          <p:nvPr>
            <p:ph idx="16"/>
          </p:nvPr>
        </p:nvSpPr>
        <p:spPr>
          <a:xfrm>
            <a:off x="3275617" y="1844825"/>
            <a:ext cx="5387371" cy="4320479"/>
          </a:xfrm>
          <a:prstGeom prst="rect">
            <a:avLst/>
          </a:prstGeom>
        </p:spPr>
        <p:txBody>
          <a:bodyPr lIns="91429" tIns="45715" rIns="91429" bIns="45715"/>
          <a:lstStyle>
            <a:lvl1pPr>
              <a:buNone/>
              <a:defRPr sz="1400">
                <a:solidFill>
                  <a:srgbClr val="141313"/>
                </a:solidFill>
                <a:latin typeface="Arial MT"/>
                <a:cs typeface="Arial MT"/>
              </a:defRPr>
            </a:lvl1pPr>
            <a:lvl2pPr>
              <a:defRPr sz="1400">
                <a:solidFill>
                  <a:srgbClr val="141313"/>
                </a:solidFill>
                <a:latin typeface="Arial MT"/>
                <a:cs typeface="Arial MT"/>
              </a:defRPr>
            </a:lvl2pPr>
            <a:lvl3pPr>
              <a:buNone/>
              <a:defRPr sz="1400">
                <a:solidFill>
                  <a:srgbClr val="141313"/>
                </a:solidFill>
                <a:latin typeface="Arial MT"/>
                <a:cs typeface="Arial MT"/>
              </a:defRPr>
            </a:lvl3pPr>
            <a:lvl4pPr>
              <a:defRPr sz="1400">
                <a:solidFill>
                  <a:srgbClr val="141313"/>
                </a:solidFill>
                <a:latin typeface="Arial MT"/>
                <a:cs typeface="Arial MT"/>
              </a:defRPr>
            </a:lvl4pPr>
            <a:lvl5pPr>
              <a:defRPr sz="1400">
                <a:solidFill>
                  <a:srgbClr val="141313"/>
                </a:solidFill>
                <a:latin typeface="Arial MT"/>
                <a:cs typeface="Arial MT"/>
              </a:defRPr>
            </a:lvl5pPr>
          </a:lstStyle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74345" y="793932"/>
            <a:ext cx="8188643" cy="655900"/>
          </a:xfrm>
          <a:prstGeom prst="rect">
            <a:avLst/>
          </a:prstGeom>
        </p:spPr>
        <p:txBody>
          <a:bodyPr lIns="91429" tIns="45715" rIns="91429" bIns="45715"/>
          <a:lstStyle>
            <a:lvl1pPr algn="l">
              <a:lnSpc>
                <a:spcPts val="2800"/>
              </a:lnSpc>
              <a:defRPr sz="2600" b="1" i="0">
                <a:solidFill>
                  <a:srgbClr val="444C4E"/>
                </a:solidFill>
                <a:latin typeface="Arial MT"/>
                <a:cs typeface="Arial MT"/>
              </a:defRPr>
            </a:lvl1pPr>
          </a:lstStyle>
          <a:p>
            <a:r>
              <a:rPr lang="it-IT" dirty="0" smtClean="0"/>
              <a:t>Click to </a:t>
            </a:r>
            <a:r>
              <a:rPr lang="it-IT" dirty="0" err="1" smtClean="0"/>
              <a:t>edit</a:t>
            </a:r>
            <a:r>
              <a:rPr lang="it-IT" dirty="0" smtClean="0"/>
              <a:t> Master </a:t>
            </a:r>
            <a:r>
              <a:rPr lang="it-IT" dirty="0" err="1" smtClean="0"/>
              <a:t>title</a:t>
            </a:r>
            <a:r>
              <a:rPr lang="it-IT" dirty="0" smtClean="0"/>
              <a:t> style</a:t>
            </a:r>
            <a:endParaRPr lang="en-US" dirty="0"/>
          </a:p>
        </p:txBody>
      </p:sp>
      <p:sp>
        <p:nvSpPr>
          <p:cNvPr id="7" name="Segnaposto piè di pagina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Click to </a:t>
            </a:r>
            <a:r>
              <a:rPr lang="it-IT" err="1"/>
              <a:t>edit</a:t>
            </a:r>
            <a:r>
              <a:rPr lang="it-IT"/>
              <a:t> Master text </a:t>
            </a:r>
            <a:r>
              <a:rPr lang="it-IT" err="1"/>
              <a:t>styles</a:t>
            </a:r>
            <a:endParaRPr lang="it-IT"/>
          </a:p>
        </p:txBody>
      </p:sp>
      <p:sp>
        <p:nvSpPr>
          <p:cNvPr id="8" name="Segnaposto data 4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Click to edit Master text styles</a:t>
            </a:r>
          </a:p>
        </p:txBody>
      </p:sp>
      <p:sp>
        <p:nvSpPr>
          <p:cNvPr id="9" name="Segnaposto numero diapositiva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12DB8-ED61-4282-A20B-50C2C088545D}" type="slidenum">
              <a:rPr lang="it-IT"/>
              <a:pPr>
                <a:defRPr/>
              </a:pPr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immagine 2"/>
          <p:cNvSpPr>
            <a:spLocks noGrp="1"/>
          </p:cNvSpPr>
          <p:nvPr>
            <p:ph type="pic" idx="1"/>
          </p:nvPr>
        </p:nvSpPr>
        <p:spPr>
          <a:xfrm>
            <a:off x="477391" y="1489971"/>
            <a:ext cx="2628000" cy="4026529"/>
          </a:xfrm>
          <a:prstGeom prst="rect">
            <a:avLst/>
          </a:prstGeom>
        </p:spPr>
        <p:txBody>
          <a:bodyPr lIns="91429" tIns="45715" rIns="91429" bIns="45715" rtlCol="0">
            <a:normAutofit/>
          </a:bodyPr>
          <a:lstStyle>
            <a:lvl1pPr marL="0" indent="0">
              <a:buNone/>
              <a:defRPr sz="1200">
                <a:latin typeface="Arial MT"/>
              </a:defRPr>
            </a:lvl1pPr>
            <a:lvl2pPr marL="456665" indent="0">
              <a:buNone/>
              <a:defRPr sz="2800"/>
            </a:lvl2pPr>
            <a:lvl3pPr marL="913323" indent="0">
              <a:buNone/>
              <a:defRPr sz="2400"/>
            </a:lvl3pPr>
            <a:lvl4pPr marL="1369983" indent="0">
              <a:buNone/>
              <a:defRPr sz="2000"/>
            </a:lvl4pPr>
            <a:lvl5pPr marL="1826643" indent="0">
              <a:buNone/>
              <a:defRPr sz="2000"/>
            </a:lvl5pPr>
            <a:lvl6pPr marL="2283305" indent="0">
              <a:buNone/>
              <a:defRPr sz="2000"/>
            </a:lvl6pPr>
            <a:lvl7pPr marL="2739965" indent="0">
              <a:buNone/>
              <a:defRPr sz="2000"/>
            </a:lvl7pPr>
            <a:lvl8pPr marL="3196626" indent="0">
              <a:buNone/>
              <a:defRPr sz="2000"/>
            </a:lvl8pPr>
            <a:lvl9pPr marL="3653287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it-IT" noProof="0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479559" y="1040393"/>
            <a:ext cx="5486400" cy="338544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marL="0" indent="0">
              <a:buNone/>
              <a:defRPr lang="en-US" sz="1600" b="1" smtClean="0">
                <a:solidFill>
                  <a:srgbClr val="575A5B"/>
                </a:solidFill>
                <a:latin typeface="Arial MT"/>
                <a:cs typeface="Arial MT"/>
              </a:defRPr>
            </a:lvl1pPr>
            <a:lvl2pPr>
              <a:defRPr lang="en-US" sz="4400" smtClean="0">
                <a:latin typeface="Calibri" pitchFamily="34" charset="0"/>
              </a:defRPr>
            </a:lvl2pPr>
            <a:lvl3pPr>
              <a:defRPr lang="en-US" sz="4400" smtClean="0">
                <a:latin typeface="Calibri" pitchFamily="34" charset="0"/>
              </a:defRPr>
            </a:lvl3pPr>
            <a:lvl4pPr>
              <a:defRPr lang="en-US" sz="4400" smtClean="0">
                <a:latin typeface="Calibri" pitchFamily="34" charset="0"/>
              </a:defRPr>
            </a:lvl4pPr>
            <a:lvl5pPr>
              <a:defRPr lang="it-IT" sz="4400">
                <a:latin typeface="Calibri" pitchFamily="34" charset="0"/>
              </a:defRPr>
            </a:lvl5pPr>
          </a:lstStyle>
          <a:p>
            <a:pPr lvl="0"/>
            <a:r>
              <a:rPr lang="it-IT" smtClean="0"/>
              <a:t>Click to edit Master text styles</a:t>
            </a:r>
          </a:p>
        </p:txBody>
      </p:sp>
      <p:sp>
        <p:nvSpPr>
          <p:cNvPr id="10" name="Segnaposto immagine 2"/>
          <p:cNvSpPr>
            <a:spLocks noGrp="1"/>
          </p:cNvSpPr>
          <p:nvPr>
            <p:ph type="pic" idx="17"/>
          </p:nvPr>
        </p:nvSpPr>
        <p:spPr>
          <a:xfrm>
            <a:off x="3256028" y="1484785"/>
            <a:ext cx="2628000" cy="4032447"/>
          </a:xfrm>
          <a:prstGeom prst="rect">
            <a:avLst/>
          </a:prstGeom>
        </p:spPr>
        <p:txBody>
          <a:bodyPr lIns="91429" tIns="45715" rIns="91429" bIns="45715" rtlCol="0">
            <a:normAutofit/>
          </a:bodyPr>
          <a:lstStyle>
            <a:lvl1pPr marL="0" indent="0">
              <a:buNone/>
              <a:defRPr sz="1200">
                <a:latin typeface="Arial MT"/>
              </a:defRPr>
            </a:lvl1pPr>
            <a:lvl2pPr marL="456665" indent="0">
              <a:buNone/>
              <a:defRPr sz="2800"/>
            </a:lvl2pPr>
            <a:lvl3pPr marL="913323" indent="0">
              <a:buNone/>
              <a:defRPr sz="2400"/>
            </a:lvl3pPr>
            <a:lvl4pPr marL="1369983" indent="0">
              <a:buNone/>
              <a:defRPr sz="2000"/>
            </a:lvl4pPr>
            <a:lvl5pPr marL="1826643" indent="0">
              <a:buNone/>
              <a:defRPr sz="2000"/>
            </a:lvl5pPr>
            <a:lvl6pPr marL="2283305" indent="0">
              <a:buNone/>
              <a:defRPr sz="2000"/>
            </a:lvl6pPr>
            <a:lvl7pPr marL="2739965" indent="0">
              <a:buNone/>
              <a:defRPr sz="2000"/>
            </a:lvl7pPr>
            <a:lvl8pPr marL="3196626" indent="0">
              <a:buNone/>
              <a:defRPr sz="2000"/>
            </a:lvl8pPr>
            <a:lvl9pPr marL="3653287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it-IT" noProof="0" dirty="0"/>
          </a:p>
        </p:txBody>
      </p:sp>
      <p:sp>
        <p:nvSpPr>
          <p:cNvPr id="12" name="Segnaposto immagine 2"/>
          <p:cNvSpPr>
            <a:spLocks noGrp="1"/>
          </p:cNvSpPr>
          <p:nvPr>
            <p:ph type="pic" idx="18"/>
          </p:nvPr>
        </p:nvSpPr>
        <p:spPr>
          <a:xfrm>
            <a:off x="6034667" y="1484786"/>
            <a:ext cx="2628000" cy="4032448"/>
          </a:xfrm>
          <a:prstGeom prst="rect">
            <a:avLst/>
          </a:prstGeom>
        </p:spPr>
        <p:txBody>
          <a:bodyPr lIns="91429" tIns="45715" rIns="91429" bIns="45715" rtlCol="0">
            <a:normAutofit/>
          </a:bodyPr>
          <a:lstStyle>
            <a:lvl1pPr marL="0" indent="0">
              <a:buNone/>
              <a:defRPr sz="1200">
                <a:latin typeface="Arial MT"/>
              </a:defRPr>
            </a:lvl1pPr>
            <a:lvl2pPr marL="456665" indent="0">
              <a:buNone/>
              <a:defRPr sz="2800"/>
            </a:lvl2pPr>
            <a:lvl3pPr marL="913323" indent="0">
              <a:buNone/>
              <a:defRPr sz="2400"/>
            </a:lvl3pPr>
            <a:lvl4pPr marL="1369983" indent="0">
              <a:buNone/>
              <a:defRPr sz="2000"/>
            </a:lvl4pPr>
            <a:lvl5pPr marL="1826643" indent="0">
              <a:buNone/>
              <a:defRPr sz="2000"/>
            </a:lvl5pPr>
            <a:lvl6pPr marL="2283305" indent="0">
              <a:buNone/>
              <a:defRPr sz="2000"/>
            </a:lvl6pPr>
            <a:lvl7pPr marL="2739965" indent="0">
              <a:buNone/>
              <a:defRPr sz="2000"/>
            </a:lvl7pPr>
            <a:lvl8pPr marL="3196626" indent="0">
              <a:buNone/>
              <a:defRPr sz="2000"/>
            </a:lvl8pPr>
            <a:lvl9pPr marL="3653287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it-IT" noProof="0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474047" y="5718448"/>
            <a:ext cx="2631344" cy="230822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marL="0" indent="0">
              <a:buNone/>
              <a:defRPr lang="en-US" sz="900" b="0" smtClean="0">
                <a:solidFill>
                  <a:srgbClr val="575A5B"/>
                </a:solidFill>
                <a:latin typeface="Arial MT"/>
                <a:cs typeface="Arial MT"/>
              </a:defRPr>
            </a:lvl1pPr>
            <a:lvl2pPr>
              <a:defRPr lang="en-US" sz="4400" smtClean="0">
                <a:latin typeface="Calibri" pitchFamily="34" charset="0"/>
              </a:defRPr>
            </a:lvl2pPr>
            <a:lvl3pPr>
              <a:defRPr lang="en-US" sz="4400" smtClean="0">
                <a:latin typeface="Calibri" pitchFamily="34" charset="0"/>
              </a:defRPr>
            </a:lvl3pPr>
            <a:lvl4pPr>
              <a:defRPr lang="en-US" sz="4400" smtClean="0">
                <a:latin typeface="Calibri" pitchFamily="34" charset="0"/>
              </a:defRPr>
            </a:lvl4pPr>
            <a:lvl5pPr>
              <a:defRPr lang="it-IT" sz="4400">
                <a:latin typeface="Calibri" pitchFamily="34" charset="0"/>
              </a:defRPr>
            </a:lvl5pPr>
          </a:lstStyle>
          <a:p>
            <a:pPr lvl="0"/>
            <a:r>
              <a:rPr lang="it-IT" dirty="0" smtClean="0"/>
              <a:t>Click to </a:t>
            </a:r>
            <a:r>
              <a:rPr lang="it-IT" dirty="0" err="1" smtClean="0"/>
              <a:t>edit</a:t>
            </a:r>
            <a:r>
              <a:rPr lang="it-IT" dirty="0" smtClean="0"/>
              <a:t> Master text </a:t>
            </a:r>
            <a:r>
              <a:rPr lang="it-IT" dirty="0" err="1" smtClean="0"/>
              <a:t>styles</a:t>
            </a:r>
            <a:endParaRPr lang="it-IT" dirty="0" smtClean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3254357" y="5718448"/>
            <a:ext cx="2631344" cy="230822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marL="0" indent="0">
              <a:buNone/>
              <a:defRPr lang="en-US" sz="900" b="0" smtClean="0">
                <a:solidFill>
                  <a:srgbClr val="575A5B"/>
                </a:solidFill>
                <a:latin typeface="Arial MT"/>
                <a:cs typeface="Arial MT"/>
              </a:defRPr>
            </a:lvl1pPr>
            <a:lvl2pPr>
              <a:defRPr lang="en-US" sz="4400" smtClean="0">
                <a:latin typeface="Calibri" pitchFamily="34" charset="0"/>
              </a:defRPr>
            </a:lvl2pPr>
            <a:lvl3pPr>
              <a:defRPr lang="en-US" sz="4400" smtClean="0">
                <a:latin typeface="Calibri" pitchFamily="34" charset="0"/>
              </a:defRPr>
            </a:lvl3pPr>
            <a:lvl4pPr>
              <a:defRPr lang="en-US" sz="4400" smtClean="0">
                <a:latin typeface="Calibri" pitchFamily="34" charset="0"/>
              </a:defRPr>
            </a:lvl4pPr>
            <a:lvl5pPr>
              <a:defRPr lang="it-IT" sz="4400">
                <a:latin typeface="Calibri" pitchFamily="34" charset="0"/>
              </a:defRPr>
            </a:lvl5pPr>
          </a:lstStyle>
          <a:p>
            <a:pPr lvl="0"/>
            <a:r>
              <a:rPr lang="it-IT" smtClean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6034667" y="5718448"/>
            <a:ext cx="2631344" cy="230822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marL="0" indent="0">
              <a:buNone/>
              <a:defRPr lang="en-US" sz="900" b="0" smtClean="0">
                <a:solidFill>
                  <a:srgbClr val="575A5B"/>
                </a:solidFill>
                <a:latin typeface="Arial MT"/>
                <a:cs typeface="Arial MT"/>
              </a:defRPr>
            </a:lvl1pPr>
            <a:lvl2pPr>
              <a:defRPr lang="en-US" sz="4400" smtClean="0">
                <a:latin typeface="Calibri" pitchFamily="34" charset="0"/>
              </a:defRPr>
            </a:lvl2pPr>
            <a:lvl3pPr>
              <a:defRPr lang="en-US" sz="4400" smtClean="0">
                <a:latin typeface="Calibri" pitchFamily="34" charset="0"/>
              </a:defRPr>
            </a:lvl3pPr>
            <a:lvl4pPr>
              <a:defRPr lang="en-US" sz="4400" smtClean="0">
                <a:latin typeface="Calibri" pitchFamily="34" charset="0"/>
              </a:defRPr>
            </a:lvl4pPr>
            <a:lvl5pPr>
              <a:defRPr lang="it-IT" sz="4400">
                <a:latin typeface="Calibri" pitchFamily="34" charset="0"/>
              </a:defRPr>
            </a:lvl5pPr>
          </a:lstStyle>
          <a:p>
            <a:pPr lvl="0"/>
            <a:r>
              <a:rPr lang="it-IT" smtClean="0"/>
              <a:t>Click to edit Master text styles</a:t>
            </a:r>
          </a:p>
        </p:txBody>
      </p:sp>
      <p:sp>
        <p:nvSpPr>
          <p:cNvPr id="9" name="Segnaposto piè di pagina 3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Click to </a:t>
            </a:r>
            <a:r>
              <a:rPr lang="it-IT" err="1"/>
              <a:t>edit</a:t>
            </a:r>
            <a:r>
              <a:rPr lang="it-IT"/>
              <a:t> Master text </a:t>
            </a:r>
            <a:r>
              <a:rPr lang="it-IT" err="1"/>
              <a:t>styles</a:t>
            </a:r>
            <a:endParaRPr lang="it-IT"/>
          </a:p>
        </p:txBody>
      </p:sp>
      <p:sp>
        <p:nvSpPr>
          <p:cNvPr id="11" name="Segnaposto data 4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Click to edit Master text styles</a:t>
            </a:r>
          </a:p>
        </p:txBody>
      </p:sp>
      <p:sp>
        <p:nvSpPr>
          <p:cNvPr id="14" name="Segnaposto numero diapositiva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DDF620-EF4F-4580-B4F1-B7ED2B1098B7}" type="slidenum">
              <a:rPr lang="it-IT"/>
              <a:pPr>
                <a:defRPr/>
              </a:pPr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immagine 2"/>
          <p:cNvSpPr>
            <a:spLocks noGrp="1"/>
          </p:cNvSpPr>
          <p:nvPr>
            <p:ph type="pic" idx="1"/>
          </p:nvPr>
        </p:nvSpPr>
        <p:spPr>
          <a:xfrm>
            <a:off x="487255" y="1556793"/>
            <a:ext cx="2628000" cy="2232248"/>
          </a:xfrm>
          <a:prstGeom prst="rect">
            <a:avLst/>
          </a:prstGeom>
        </p:spPr>
        <p:txBody>
          <a:bodyPr lIns="91429" tIns="45715" rIns="91429" bIns="45715" rtlCol="0">
            <a:normAutofit/>
          </a:bodyPr>
          <a:lstStyle>
            <a:lvl1pPr marL="0" indent="0">
              <a:buNone/>
              <a:defRPr sz="1200">
                <a:latin typeface="Arial MT"/>
              </a:defRPr>
            </a:lvl1pPr>
            <a:lvl2pPr marL="456665" indent="0">
              <a:buNone/>
              <a:defRPr sz="2800"/>
            </a:lvl2pPr>
            <a:lvl3pPr marL="913323" indent="0">
              <a:buNone/>
              <a:defRPr sz="2400"/>
            </a:lvl3pPr>
            <a:lvl4pPr marL="1369983" indent="0">
              <a:buNone/>
              <a:defRPr sz="2000"/>
            </a:lvl4pPr>
            <a:lvl5pPr marL="1826643" indent="0">
              <a:buNone/>
              <a:defRPr sz="2000"/>
            </a:lvl5pPr>
            <a:lvl6pPr marL="2283305" indent="0">
              <a:buNone/>
              <a:defRPr sz="2000"/>
            </a:lvl6pPr>
            <a:lvl7pPr marL="2739965" indent="0">
              <a:buNone/>
              <a:defRPr sz="2000"/>
            </a:lvl7pPr>
            <a:lvl8pPr marL="3196626" indent="0">
              <a:buNone/>
              <a:defRPr sz="2000"/>
            </a:lvl8pPr>
            <a:lvl9pPr marL="3653287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it-IT" noProof="0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479359" y="1040696"/>
            <a:ext cx="5486400" cy="338544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marL="0" indent="0">
              <a:buNone/>
              <a:defRPr lang="en-US" sz="1600" b="1" smtClean="0">
                <a:solidFill>
                  <a:srgbClr val="575A5B"/>
                </a:solidFill>
                <a:latin typeface="Arial MT"/>
                <a:cs typeface="Arial MT"/>
              </a:defRPr>
            </a:lvl1pPr>
            <a:lvl2pPr>
              <a:defRPr lang="en-US" sz="4400" smtClean="0">
                <a:latin typeface="Calibri" pitchFamily="34" charset="0"/>
              </a:defRPr>
            </a:lvl2pPr>
            <a:lvl3pPr>
              <a:defRPr lang="en-US" sz="4400" smtClean="0">
                <a:latin typeface="Calibri" pitchFamily="34" charset="0"/>
              </a:defRPr>
            </a:lvl3pPr>
            <a:lvl4pPr>
              <a:defRPr lang="en-US" sz="4400" smtClean="0">
                <a:latin typeface="Calibri" pitchFamily="34" charset="0"/>
              </a:defRPr>
            </a:lvl4pPr>
            <a:lvl5pPr>
              <a:defRPr lang="it-IT" sz="4400">
                <a:latin typeface="Calibri" pitchFamily="34" charset="0"/>
              </a:defRPr>
            </a:lvl5pPr>
          </a:lstStyle>
          <a:p>
            <a:pPr lvl="0"/>
            <a:r>
              <a:rPr lang="it-IT" dirty="0" smtClean="0"/>
              <a:t>Click to </a:t>
            </a:r>
            <a:r>
              <a:rPr lang="it-IT" dirty="0" err="1" smtClean="0"/>
              <a:t>edit</a:t>
            </a:r>
            <a:r>
              <a:rPr lang="it-IT" dirty="0" smtClean="0"/>
              <a:t> Master text </a:t>
            </a:r>
            <a:r>
              <a:rPr lang="it-IT" dirty="0" err="1" smtClean="0"/>
              <a:t>styles</a:t>
            </a:r>
            <a:endParaRPr lang="it-IT" dirty="0" smtClean="0"/>
          </a:p>
        </p:txBody>
      </p:sp>
      <p:sp>
        <p:nvSpPr>
          <p:cNvPr id="11" name="Segnaposto immagine 2"/>
          <p:cNvSpPr>
            <a:spLocks noGrp="1"/>
          </p:cNvSpPr>
          <p:nvPr>
            <p:ph type="pic" idx="19"/>
          </p:nvPr>
        </p:nvSpPr>
        <p:spPr>
          <a:xfrm>
            <a:off x="487255" y="3902397"/>
            <a:ext cx="2628000" cy="2232000"/>
          </a:xfrm>
          <a:prstGeom prst="rect">
            <a:avLst/>
          </a:prstGeom>
        </p:spPr>
        <p:txBody>
          <a:bodyPr lIns="91429" tIns="45715" rIns="91429" bIns="45715" rtlCol="0">
            <a:normAutofit/>
          </a:bodyPr>
          <a:lstStyle>
            <a:lvl1pPr marL="0" indent="0">
              <a:buNone/>
              <a:defRPr sz="1200">
                <a:latin typeface="Arial MT"/>
              </a:defRPr>
            </a:lvl1pPr>
            <a:lvl2pPr marL="456665" indent="0">
              <a:buNone/>
              <a:defRPr sz="2800"/>
            </a:lvl2pPr>
            <a:lvl3pPr marL="913323" indent="0">
              <a:buNone/>
              <a:defRPr sz="2400"/>
            </a:lvl3pPr>
            <a:lvl4pPr marL="1369983" indent="0">
              <a:buNone/>
              <a:defRPr sz="2000"/>
            </a:lvl4pPr>
            <a:lvl5pPr marL="1826643" indent="0">
              <a:buNone/>
              <a:defRPr sz="2000"/>
            </a:lvl5pPr>
            <a:lvl6pPr marL="2283305" indent="0">
              <a:buNone/>
              <a:defRPr sz="2000"/>
            </a:lvl6pPr>
            <a:lvl7pPr marL="2739965" indent="0">
              <a:buNone/>
              <a:defRPr sz="2000"/>
            </a:lvl7pPr>
            <a:lvl8pPr marL="3196626" indent="0">
              <a:buNone/>
              <a:defRPr sz="2000"/>
            </a:lvl8pPr>
            <a:lvl9pPr marL="3653287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it-IT" noProof="0" dirty="0"/>
          </a:p>
        </p:txBody>
      </p:sp>
      <p:sp>
        <p:nvSpPr>
          <p:cNvPr id="13" name="Segnaposto immagine 2"/>
          <p:cNvSpPr>
            <a:spLocks noGrp="1"/>
          </p:cNvSpPr>
          <p:nvPr>
            <p:ph type="pic" idx="20"/>
          </p:nvPr>
        </p:nvSpPr>
        <p:spPr>
          <a:xfrm>
            <a:off x="3189800" y="1556793"/>
            <a:ext cx="2628000" cy="2232248"/>
          </a:xfrm>
          <a:prstGeom prst="rect">
            <a:avLst/>
          </a:prstGeom>
        </p:spPr>
        <p:txBody>
          <a:bodyPr lIns="91429" tIns="45715" rIns="91429" bIns="45715" rtlCol="0">
            <a:normAutofit/>
          </a:bodyPr>
          <a:lstStyle>
            <a:lvl1pPr marL="0" indent="0">
              <a:buNone/>
              <a:defRPr sz="1200">
                <a:latin typeface="Arial MT"/>
              </a:defRPr>
            </a:lvl1pPr>
            <a:lvl2pPr marL="456665" indent="0">
              <a:buNone/>
              <a:defRPr sz="2800"/>
            </a:lvl2pPr>
            <a:lvl3pPr marL="913323" indent="0">
              <a:buNone/>
              <a:defRPr sz="2400"/>
            </a:lvl3pPr>
            <a:lvl4pPr marL="1369983" indent="0">
              <a:buNone/>
              <a:defRPr sz="2000"/>
            </a:lvl4pPr>
            <a:lvl5pPr marL="1826643" indent="0">
              <a:buNone/>
              <a:defRPr sz="2000"/>
            </a:lvl5pPr>
            <a:lvl6pPr marL="2283305" indent="0">
              <a:buNone/>
              <a:defRPr sz="2000"/>
            </a:lvl6pPr>
            <a:lvl7pPr marL="2739965" indent="0">
              <a:buNone/>
              <a:defRPr sz="2000"/>
            </a:lvl7pPr>
            <a:lvl8pPr marL="3196626" indent="0">
              <a:buNone/>
              <a:defRPr sz="2000"/>
            </a:lvl8pPr>
            <a:lvl9pPr marL="3653287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it-IT" noProof="0" dirty="0"/>
          </a:p>
        </p:txBody>
      </p:sp>
      <p:sp>
        <p:nvSpPr>
          <p:cNvPr id="14" name="Segnaposto immagine 2"/>
          <p:cNvSpPr>
            <a:spLocks noGrp="1"/>
          </p:cNvSpPr>
          <p:nvPr>
            <p:ph type="pic" idx="21"/>
          </p:nvPr>
        </p:nvSpPr>
        <p:spPr>
          <a:xfrm>
            <a:off x="3189800" y="3910950"/>
            <a:ext cx="2628000" cy="2232000"/>
          </a:xfrm>
          <a:prstGeom prst="rect">
            <a:avLst/>
          </a:prstGeom>
        </p:spPr>
        <p:txBody>
          <a:bodyPr lIns="91429" tIns="45715" rIns="91429" bIns="45715" rtlCol="0">
            <a:normAutofit/>
          </a:bodyPr>
          <a:lstStyle>
            <a:lvl1pPr marL="0" indent="0">
              <a:buNone/>
              <a:defRPr sz="1200">
                <a:latin typeface="Arial MT"/>
              </a:defRPr>
            </a:lvl1pPr>
            <a:lvl2pPr marL="456665" indent="0">
              <a:buNone/>
              <a:defRPr sz="2800"/>
            </a:lvl2pPr>
            <a:lvl3pPr marL="913323" indent="0">
              <a:buNone/>
              <a:defRPr sz="2400"/>
            </a:lvl3pPr>
            <a:lvl4pPr marL="1369983" indent="0">
              <a:buNone/>
              <a:defRPr sz="2000"/>
            </a:lvl4pPr>
            <a:lvl5pPr marL="1826643" indent="0">
              <a:buNone/>
              <a:defRPr sz="2000"/>
            </a:lvl5pPr>
            <a:lvl6pPr marL="2283305" indent="0">
              <a:buNone/>
              <a:defRPr sz="2000"/>
            </a:lvl6pPr>
            <a:lvl7pPr marL="2739965" indent="0">
              <a:buNone/>
              <a:defRPr sz="2000"/>
            </a:lvl7pPr>
            <a:lvl8pPr marL="3196626" indent="0">
              <a:buNone/>
              <a:defRPr sz="2000"/>
            </a:lvl8pPr>
            <a:lvl9pPr marL="3653287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it-IT" noProof="0" dirty="0"/>
          </a:p>
        </p:txBody>
      </p:sp>
      <p:sp>
        <p:nvSpPr>
          <p:cNvPr id="15" name="Segnaposto immagine 2"/>
          <p:cNvSpPr>
            <a:spLocks noGrp="1"/>
          </p:cNvSpPr>
          <p:nvPr>
            <p:ph type="pic" idx="22"/>
          </p:nvPr>
        </p:nvSpPr>
        <p:spPr>
          <a:xfrm>
            <a:off x="5892345" y="1556793"/>
            <a:ext cx="2628000" cy="2232248"/>
          </a:xfrm>
          <a:prstGeom prst="rect">
            <a:avLst/>
          </a:prstGeom>
        </p:spPr>
        <p:txBody>
          <a:bodyPr lIns="91429" tIns="45715" rIns="91429" bIns="45715" rtlCol="0">
            <a:normAutofit/>
          </a:bodyPr>
          <a:lstStyle>
            <a:lvl1pPr marL="0" indent="0">
              <a:buNone/>
              <a:defRPr sz="1200">
                <a:latin typeface="Arial MT"/>
              </a:defRPr>
            </a:lvl1pPr>
            <a:lvl2pPr marL="456665" indent="0">
              <a:buNone/>
              <a:defRPr sz="2800"/>
            </a:lvl2pPr>
            <a:lvl3pPr marL="913323" indent="0">
              <a:buNone/>
              <a:defRPr sz="2400"/>
            </a:lvl3pPr>
            <a:lvl4pPr marL="1369983" indent="0">
              <a:buNone/>
              <a:defRPr sz="2000"/>
            </a:lvl4pPr>
            <a:lvl5pPr marL="1826643" indent="0">
              <a:buNone/>
              <a:defRPr sz="2000"/>
            </a:lvl5pPr>
            <a:lvl6pPr marL="2283305" indent="0">
              <a:buNone/>
              <a:defRPr sz="2000"/>
            </a:lvl6pPr>
            <a:lvl7pPr marL="2739965" indent="0">
              <a:buNone/>
              <a:defRPr sz="2000"/>
            </a:lvl7pPr>
            <a:lvl8pPr marL="3196626" indent="0">
              <a:buNone/>
              <a:defRPr sz="2000"/>
            </a:lvl8pPr>
            <a:lvl9pPr marL="3653287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it-IT" noProof="0" dirty="0"/>
          </a:p>
        </p:txBody>
      </p:sp>
      <p:sp>
        <p:nvSpPr>
          <p:cNvPr id="16" name="Segnaposto immagine 2"/>
          <p:cNvSpPr>
            <a:spLocks noGrp="1"/>
          </p:cNvSpPr>
          <p:nvPr>
            <p:ph type="pic" idx="23"/>
          </p:nvPr>
        </p:nvSpPr>
        <p:spPr>
          <a:xfrm>
            <a:off x="5892345" y="3910950"/>
            <a:ext cx="2628000" cy="2232000"/>
          </a:xfrm>
          <a:prstGeom prst="rect">
            <a:avLst/>
          </a:prstGeom>
        </p:spPr>
        <p:txBody>
          <a:bodyPr lIns="91429" tIns="45715" rIns="91429" bIns="45715" rtlCol="0">
            <a:normAutofit/>
          </a:bodyPr>
          <a:lstStyle>
            <a:lvl1pPr marL="0" indent="0">
              <a:buNone/>
              <a:defRPr sz="1200">
                <a:latin typeface="Arial MT"/>
              </a:defRPr>
            </a:lvl1pPr>
            <a:lvl2pPr marL="456665" indent="0">
              <a:buNone/>
              <a:defRPr sz="2800"/>
            </a:lvl2pPr>
            <a:lvl3pPr marL="913323" indent="0">
              <a:buNone/>
              <a:defRPr sz="2400"/>
            </a:lvl3pPr>
            <a:lvl4pPr marL="1369983" indent="0">
              <a:buNone/>
              <a:defRPr sz="2000"/>
            </a:lvl4pPr>
            <a:lvl5pPr marL="1826643" indent="0">
              <a:buNone/>
              <a:defRPr sz="2000"/>
            </a:lvl5pPr>
            <a:lvl6pPr marL="2283305" indent="0">
              <a:buNone/>
              <a:defRPr sz="2000"/>
            </a:lvl6pPr>
            <a:lvl7pPr marL="2739965" indent="0">
              <a:buNone/>
              <a:defRPr sz="2000"/>
            </a:lvl7pPr>
            <a:lvl8pPr marL="3196626" indent="0">
              <a:buNone/>
              <a:defRPr sz="2000"/>
            </a:lvl8pPr>
            <a:lvl9pPr marL="3653287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it-IT" noProof="0" dirty="0"/>
          </a:p>
        </p:txBody>
      </p:sp>
      <p:sp>
        <p:nvSpPr>
          <p:cNvPr id="9" name="Segnaposto piè di pagina 3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Click to </a:t>
            </a:r>
            <a:r>
              <a:rPr lang="it-IT" err="1"/>
              <a:t>edit</a:t>
            </a:r>
            <a:r>
              <a:rPr lang="it-IT"/>
              <a:t> Master text </a:t>
            </a:r>
            <a:r>
              <a:rPr lang="it-IT" err="1"/>
              <a:t>styles</a:t>
            </a:r>
            <a:endParaRPr lang="it-IT"/>
          </a:p>
        </p:txBody>
      </p:sp>
      <p:sp>
        <p:nvSpPr>
          <p:cNvPr id="10" name="Segnaposto data 4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Click to edit Master text styles</a:t>
            </a:r>
          </a:p>
        </p:txBody>
      </p:sp>
      <p:sp>
        <p:nvSpPr>
          <p:cNvPr id="12" name="Segnaposto numero diapositiva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EF9E64-CF24-4C84-A90F-4488833AC657}" type="slidenum">
              <a:rPr lang="it-IT"/>
              <a:pPr>
                <a:defRPr/>
              </a:pPr>
              <a:t>‹#›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file:///\\localhost\Users\tony\Desktop\asts%20pptt\slide%201.jpg" TargetMode="Externa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file:///\\localhost\Users\tony\Desktop\asts%20pptt\slide%202.jpg" TargetMode="Externa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5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4" Type="http://schemas.openxmlformats.org/officeDocument/2006/relationships/image" Target="file:///\\localhost\Users\tony\Desktop\asts%20pptt\slide%204.jpg" TargetMode="Externa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1.xml"/><Relationship Id="rId4" Type="http://schemas.openxmlformats.org/officeDocument/2006/relationships/image" Target="file:///\\localhost\Users\tony\Desktop\asts%20pptt\slide%203.jpg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slide 1.jpg" descr="/Users/tony/Desktop/asts pptt/slide 1.jpg"/>
          <p:cNvPicPr>
            <a:picLocks noChangeAspect="1"/>
          </p:cNvPicPr>
          <p:nvPr userDrawn="1"/>
        </p:nvPicPr>
        <p:blipFill>
          <a:blip r:embed="rId3" r:link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658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5613" rtl="0" eaLnBrk="0" fontAlgn="base" hangingPunct="0">
        <a:spcBef>
          <a:spcPct val="0"/>
        </a:spcBef>
        <a:spcAft>
          <a:spcPct val="0"/>
        </a:spcAft>
        <a:defRPr sz="9600" kern="1200">
          <a:solidFill>
            <a:schemeClr val="tx2"/>
          </a:solidFill>
          <a:latin typeface="Arial (Intestazioni)"/>
          <a:ea typeface="MS PGothic" pitchFamily="34" charset="-128"/>
          <a:cs typeface="Arial (Intestazioni)"/>
        </a:defRPr>
      </a:lvl1pPr>
      <a:lvl2pPr algn="l" defTabSz="455613" rtl="0" eaLnBrk="0" fontAlgn="base" hangingPunct="0">
        <a:spcBef>
          <a:spcPct val="0"/>
        </a:spcBef>
        <a:spcAft>
          <a:spcPct val="0"/>
        </a:spcAft>
        <a:defRPr sz="9600">
          <a:solidFill>
            <a:schemeClr val="tx2"/>
          </a:solidFill>
          <a:latin typeface="Arial (Intestazioni)" charset="0"/>
          <a:ea typeface="MS PGothic" pitchFamily="34" charset="-128"/>
          <a:cs typeface="Arial (Intestazioni)" charset="0"/>
        </a:defRPr>
      </a:lvl2pPr>
      <a:lvl3pPr algn="l" defTabSz="455613" rtl="0" eaLnBrk="0" fontAlgn="base" hangingPunct="0">
        <a:spcBef>
          <a:spcPct val="0"/>
        </a:spcBef>
        <a:spcAft>
          <a:spcPct val="0"/>
        </a:spcAft>
        <a:defRPr sz="9600">
          <a:solidFill>
            <a:schemeClr val="tx2"/>
          </a:solidFill>
          <a:latin typeface="Arial (Intestazioni)" charset="0"/>
          <a:ea typeface="MS PGothic" pitchFamily="34" charset="-128"/>
          <a:cs typeface="Arial (Intestazioni)" charset="0"/>
        </a:defRPr>
      </a:lvl3pPr>
      <a:lvl4pPr algn="l" defTabSz="455613" rtl="0" eaLnBrk="0" fontAlgn="base" hangingPunct="0">
        <a:spcBef>
          <a:spcPct val="0"/>
        </a:spcBef>
        <a:spcAft>
          <a:spcPct val="0"/>
        </a:spcAft>
        <a:defRPr sz="9600">
          <a:solidFill>
            <a:schemeClr val="tx2"/>
          </a:solidFill>
          <a:latin typeface="Arial (Intestazioni)" charset="0"/>
          <a:ea typeface="MS PGothic" pitchFamily="34" charset="-128"/>
          <a:cs typeface="Arial (Intestazioni)" charset="0"/>
        </a:defRPr>
      </a:lvl4pPr>
      <a:lvl5pPr algn="l" defTabSz="455613" rtl="0" eaLnBrk="0" fontAlgn="base" hangingPunct="0">
        <a:spcBef>
          <a:spcPct val="0"/>
        </a:spcBef>
        <a:spcAft>
          <a:spcPct val="0"/>
        </a:spcAft>
        <a:defRPr sz="9600">
          <a:solidFill>
            <a:schemeClr val="tx2"/>
          </a:solidFill>
          <a:latin typeface="Arial (Intestazioni)" charset="0"/>
          <a:ea typeface="MS PGothic" pitchFamily="34" charset="-128"/>
          <a:cs typeface="Arial (Intestazioni)" charset="0"/>
        </a:defRPr>
      </a:lvl5pPr>
      <a:lvl6pPr marL="457145" algn="l" defTabSz="457145" rtl="0" fontAlgn="base">
        <a:spcBef>
          <a:spcPct val="0"/>
        </a:spcBef>
        <a:spcAft>
          <a:spcPct val="0"/>
        </a:spcAft>
        <a:defRPr sz="16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6pPr>
      <a:lvl7pPr marL="914290" algn="l" defTabSz="457145" rtl="0" fontAlgn="base">
        <a:spcBef>
          <a:spcPct val="0"/>
        </a:spcBef>
        <a:spcAft>
          <a:spcPct val="0"/>
        </a:spcAft>
        <a:defRPr sz="16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7pPr>
      <a:lvl8pPr marL="1371435" algn="l" defTabSz="457145" rtl="0" fontAlgn="base">
        <a:spcBef>
          <a:spcPct val="0"/>
        </a:spcBef>
        <a:spcAft>
          <a:spcPct val="0"/>
        </a:spcAft>
        <a:defRPr sz="16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8pPr>
      <a:lvl9pPr marL="1828581" algn="l" defTabSz="457145" rtl="0" fontAlgn="base">
        <a:spcBef>
          <a:spcPct val="0"/>
        </a:spcBef>
        <a:spcAft>
          <a:spcPct val="0"/>
        </a:spcAft>
        <a:defRPr sz="16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341313" indent="-341313" algn="l" defTabSz="455613" rtl="0" eaLnBrk="0" fontAlgn="base" hangingPunct="0">
        <a:lnSpc>
          <a:spcPts val="2100"/>
        </a:lnSpc>
        <a:spcBef>
          <a:spcPct val="0"/>
        </a:spcBef>
        <a:spcAft>
          <a:spcPct val="0"/>
        </a:spcAft>
        <a:buFont typeface="Arial" pitchFamily="34" charset="0"/>
        <a:buChar char="•"/>
        <a:defRPr sz="1600" b="1" kern="1200">
          <a:solidFill>
            <a:schemeClr val="bg1"/>
          </a:solidFill>
          <a:latin typeface="Times New Roman"/>
          <a:ea typeface="MS PGothic" pitchFamily="34" charset="-128"/>
          <a:cs typeface="Times New Roman"/>
        </a:defRPr>
      </a:lvl1pPr>
      <a:lvl2pPr marL="741363" indent="-284163" algn="l" defTabSz="455613" rtl="0" eaLnBrk="0" fontAlgn="base" hangingPunct="0">
        <a:lnSpc>
          <a:spcPts val="2100"/>
        </a:lnSpc>
        <a:spcBef>
          <a:spcPct val="20000"/>
        </a:spcBef>
        <a:spcAft>
          <a:spcPct val="0"/>
        </a:spcAft>
        <a:buFont typeface="Arial" pitchFamily="34" charset="0"/>
        <a:buChar char="–"/>
        <a:defRPr sz="1600" kern="1200">
          <a:solidFill>
            <a:schemeClr val="bg1"/>
          </a:solidFill>
          <a:latin typeface="Times New Roman"/>
          <a:ea typeface="MS PGothic" pitchFamily="34" charset="-128"/>
          <a:cs typeface="Times New Roman"/>
        </a:defRPr>
      </a:lvl2pPr>
      <a:lvl3pPr marL="268288" indent="-3175" algn="l" defTabSz="455613" rtl="0" eaLnBrk="0" fontAlgn="base" hangingPunct="0">
        <a:lnSpc>
          <a:spcPts val="2100"/>
        </a:lnSpc>
        <a:spcBef>
          <a:spcPct val="20000"/>
        </a:spcBef>
        <a:spcAft>
          <a:spcPct val="0"/>
        </a:spcAft>
        <a:buFont typeface="Arial" pitchFamily="34" charset="0"/>
        <a:buChar char="•"/>
        <a:defRPr sz="1400" kern="1200">
          <a:solidFill>
            <a:schemeClr val="bg1"/>
          </a:solidFill>
          <a:latin typeface="Times New Roman"/>
          <a:ea typeface="MS PGothic" pitchFamily="34" charset="-128"/>
          <a:cs typeface="Times New Roman"/>
        </a:defRPr>
      </a:lvl3pPr>
      <a:lvl4pPr marL="538163" indent="-268288" algn="l" defTabSz="455613" rtl="0" eaLnBrk="0" fontAlgn="base" hangingPunct="0">
        <a:lnSpc>
          <a:spcPts val="2100"/>
        </a:lnSpc>
        <a:spcBef>
          <a:spcPct val="20000"/>
        </a:spcBef>
        <a:spcAft>
          <a:spcPct val="0"/>
        </a:spcAft>
        <a:buFont typeface="Arial" pitchFamily="34" charset="0"/>
        <a:buAutoNum type="arabicPeriod"/>
        <a:defRPr sz="1400" kern="1200">
          <a:solidFill>
            <a:schemeClr val="bg1"/>
          </a:solidFill>
          <a:latin typeface="Times New Roman"/>
          <a:ea typeface="MS PGothic" pitchFamily="34" charset="-128"/>
          <a:cs typeface="Times New Roman"/>
        </a:defRPr>
      </a:lvl4pPr>
      <a:lvl5pPr marL="719138" indent="-179388" algn="l" defTabSz="455613" rtl="0" eaLnBrk="0" fontAlgn="base" hangingPunct="0">
        <a:lnSpc>
          <a:spcPts val="21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chemeClr val="bg1"/>
          </a:solidFill>
          <a:latin typeface="Times New Roman"/>
          <a:ea typeface="MS PGothic" pitchFamily="34" charset="-128"/>
          <a:cs typeface="Times New Roman"/>
        </a:defRPr>
      </a:lvl5pPr>
      <a:lvl6pPr marL="2514298" indent="-228573" algn="l" defTabSz="45714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43" indent="-228573" algn="l" defTabSz="45714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89" indent="-228573" algn="l" defTabSz="45714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34" indent="-228573" algn="l" defTabSz="45714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defTabSz="457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0" algn="l" defTabSz="457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5" algn="l" defTabSz="457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1" algn="l" defTabSz="457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6" algn="l" defTabSz="457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1" algn="l" defTabSz="457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16" algn="l" defTabSz="457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1" algn="l" defTabSz="457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slide 2.jpg" descr="/Users/tony/Desktop/asts pptt/slide 2.jpg"/>
          <p:cNvPicPr>
            <a:picLocks noChangeAspect="1"/>
          </p:cNvPicPr>
          <p:nvPr userDrawn="1"/>
        </p:nvPicPr>
        <p:blipFill>
          <a:blip r:embed="rId10" r:link="rId11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egnaposto piè di pagina 3"/>
          <p:cNvSpPr>
            <a:spLocks noGrp="1"/>
          </p:cNvSpPr>
          <p:nvPr>
            <p:ph type="ftr" sz="quarter" idx="3"/>
          </p:nvPr>
        </p:nvSpPr>
        <p:spPr>
          <a:xfrm>
            <a:off x="4643438" y="6559551"/>
            <a:ext cx="4019551" cy="20637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r" defTabSz="457145">
              <a:lnSpc>
                <a:spcPts val="980"/>
              </a:lnSpc>
              <a:defRPr sz="900">
                <a:solidFill>
                  <a:srgbClr val="575A5B"/>
                </a:solidFill>
                <a:latin typeface="Arial MT"/>
                <a:ea typeface="ＭＳ Ｐゴシック" charset="0"/>
                <a:cs typeface="Arial MT"/>
              </a:defRPr>
            </a:lvl1pPr>
          </a:lstStyle>
          <a:p>
            <a:pPr>
              <a:defRPr/>
            </a:pPr>
            <a:r>
              <a:rPr lang="it-IT"/>
              <a:t>Click to </a:t>
            </a:r>
            <a:r>
              <a:rPr lang="it-IT" err="1"/>
              <a:t>edit</a:t>
            </a:r>
            <a:r>
              <a:rPr lang="it-IT"/>
              <a:t> Master text </a:t>
            </a:r>
            <a:r>
              <a:rPr lang="it-IT" err="1"/>
              <a:t>styles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2"/>
          </p:nvPr>
        </p:nvSpPr>
        <p:spPr>
          <a:xfrm>
            <a:off x="157163" y="6559551"/>
            <a:ext cx="4343400" cy="20637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l" defTabSz="457145">
              <a:lnSpc>
                <a:spcPts val="980"/>
              </a:lnSpc>
              <a:defRPr sz="900">
                <a:solidFill>
                  <a:srgbClr val="575A5B"/>
                </a:solidFill>
                <a:latin typeface="Arial MT"/>
                <a:ea typeface="ＭＳ Ｐゴシック" charset="0"/>
                <a:cs typeface="Arial MT"/>
              </a:defRPr>
            </a:lvl1pPr>
          </a:lstStyle>
          <a:p>
            <a:pPr>
              <a:defRPr/>
            </a:pPr>
            <a:r>
              <a:rPr lang="it-IT"/>
              <a:t>Click to edit Master text styles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4"/>
          </p:nvPr>
        </p:nvSpPr>
        <p:spPr>
          <a:xfrm>
            <a:off x="8748713" y="6481764"/>
            <a:ext cx="3810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ctr" defTabSz="457145">
              <a:defRPr sz="900" b="1">
                <a:solidFill>
                  <a:schemeClr val="bg1"/>
                </a:solidFill>
                <a:latin typeface="Arial MT"/>
                <a:ea typeface="ＭＳ Ｐゴシック" charset="0"/>
                <a:cs typeface="Arial MT"/>
              </a:defRPr>
            </a:lvl1pPr>
          </a:lstStyle>
          <a:p>
            <a:pPr>
              <a:defRPr/>
            </a:pPr>
            <a:fld id="{B2E575AE-DD6A-4220-8B25-CCE6B30D6D22}" type="slidenum">
              <a:rPr lang="it-IT"/>
              <a:pPr>
                <a:defRPr/>
              </a:pPr>
              <a:t>‹#›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50" r:id="rId1"/>
    <p:sldLayoutId id="2147484651" r:id="rId2"/>
    <p:sldLayoutId id="2147484652" r:id="rId3"/>
    <p:sldLayoutId id="2147484653" r:id="rId4"/>
    <p:sldLayoutId id="2147484654" r:id="rId5"/>
    <p:sldLayoutId id="2147484655" r:id="rId6"/>
    <p:sldLayoutId id="2147484656" r:id="rId7"/>
    <p:sldLayoutId id="2147484657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5613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5613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</a:defRPr>
      </a:lvl2pPr>
      <a:lvl3pPr algn="ctr" defTabSz="455613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</a:defRPr>
      </a:lvl3pPr>
      <a:lvl4pPr algn="ctr" defTabSz="455613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</a:defRPr>
      </a:lvl4pPr>
      <a:lvl5pPr algn="ctr" defTabSz="455613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</a:defRPr>
      </a:lvl5pPr>
      <a:lvl6pPr marL="457145" algn="ctr" defTabSz="457145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290" algn="ctr" defTabSz="457145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435" algn="ctr" defTabSz="457145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581" algn="ctr" defTabSz="457145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1313" indent="-341313" algn="l" defTabSz="455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1363" indent="-284163" algn="l" defTabSz="455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1413" indent="-227013" algn="l" defTabSz="455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598613" indent="-227013" algn="l" defTabSz="455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5813" indent="-227013" algn="l" defTabSz="455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298" indent="-228573" algn="l" defTabSz="45714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43" indent="-228573" algn="l" defTabSz="45714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89" indent="-228573" algn="l" defTabSz="45714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34" indent="-228573" algn="l" defTabSz="45714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defTabSz="457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0" algn="l" defTabSz="457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5" algn="l" defTabSz="457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1" algn="l" defTabSz="457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6" algn="l" defTabSz="457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1" algn="l" defTabSz="457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16" algn="l" defTabSz="457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1" algn="l" defTabSz="457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slide 4.jpg" descr="/Users/tony/Desktop/asts pptt/slide 4.jpg"/>
          <p:cNvPicPr>
            <a:picLocks noChangeAspect="1"/>
          </p:cNvPicPr>
          <p:nvPr userDrawn="1"/>
        </p:nvPicPr>
        <p:blipFill>
          <a:blip r:embed="rId3" r:link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olo 1"/>
          <p:cNvSpPr txBox="1">
            <a:spLocks/>
          </p:cNvSpPr>
          <p:nvPr userDrawn="1"/>
        </p:nvSpPr>
        <p:spPr>
          <a:xfrm>
            <a:off x="619126" y="3402013"/>
            <a:ext cx="5176839" cy="615950"/>
          </a:xfrm>
          <a:prstGeom prst="rect">
            <a:avLst/>
          </a:prstGeom>
        </p:spPr>
        <p:txBody>
          <a:bodyPr lIns="91429" tIns="45715" rIns="91429" bIns="45715"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9600" kern="1200">
                <a:solidFill>
                  <a:schemeClr val="tx2"/>
                </a:solidFill>
                <a:latin typeface="Arial (Intestazioni)"/>
                <a:ea typeface="ＭＳ Ｐゴシック" charset="-128"/>
                <a:cs typeface="Arial (Intestazioni)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9600">
                <a:solidFill>
                  <a:schemeClr val="tx2"/>
                </a:solidFill>
                <a:latin typeface="Arial (Intestazioni)" charset="0"/>
                <a:ea typeface="ＭＳ Ｐゴシック" charset="-128"/>
                <a:cs typeface="Arial (Intestazioni)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9600">
                <a:solidFill>
                  <a:schemeClr val="tx2"/>
                </a:solidFill>
                <a:latin typeface="Arial (Intestazioni)" charset="0"/>
                <a:ea typeface="ＭＳ Ｐゴシック" charset="-128"/>
                <a:cs typeface="Arial (Intestazioni)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9600">
                <a:solidFill>
                  <a:schemeClr val="tx2"/>
                </a:solidFill>
                <a:latin typeface="Arial (Intestazioni)" charset="0"/>
                <a:ea typeface="ＭＳ Ｐゴシック" charset="-128"/>
                <a:cs typeface="Arial (Intestazioni)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9600">
                <a:solidFill>
                  <a:schemeClr val="tx2"/>
                </a:solidFill>
                <a:latin typeface="Arial (Intestazioni)" charset="0"/>
                <a:ea typeface="ＭＳ Ｐゴシック" charset="-128"/>
                <a:cs typeface="Arial (Intestazioni)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defRPr/>
            </a:pPr>
            <a:r>
              <a:rPr lang="it-IT" sz="1400" dirty="0" smtClean="0">
                <a:solidFill>
                  <a:srgbClr val="141313"/>
                </a:solidFill>
                <a:latin typeface="Arial"/>
                <a:cs typeface="Arial"/>
              </a:rPr>
              <a:t>THANK YOU FOR YOUR ATTENTION</a:t>
            </a:r>
            <a:endParaRPr lang="it-IT" sz="1400" dirty="0">
              <a:solidFill>
                <a:srgbClr val="141313"/>
              </a:solidFill>
              <a:latin typeface="Arial"/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60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5613" rtl="0" eaLnBrk="0" fontAlgn="base" hangingPunct="0">
        <a:spcBef>
          <a:spcPct val="0"/>
        </a:spcBef>
        <a:spcAft>
          <a:spcPct val="0"/>
        </a:spcAft>
        <a:defRPr sz="9600" kern="1200">
          <a:solidFill>
            <a:schemeClr val="tx2"/>
          </a:solidFill>
          <a:latin typeface="Arial (Intestazioni)"/>
          <a:ea typeface="MS PGothic" pitchFamily="34" charset="-128"/>
          <a:cs typeface="Arial (Intestazioni)"/>
        </a:defRPr>
      </a:lvl1pPr>
      <a:lvl2pPr algn="l" defTabSz="455613" rtl="0" eaLnBrk="0" fontAlgn="base" hangingPunct="0">
        <a:spcBef>
          <a:spcPct val="0"/>
        </a:spcBef>
        <a:spcAft>
          <a:spcPct val="0"/>
        </a:spcAft>
        <a:defRPr sz="9600">
          <a:solidFill>
            <a:schemeClr val="tx2"/>
          </a:solidFill>
          <a:latin typeface="Arial (Intestazioni)" charset="0"/>
          <a:ea typeface="MS PGothic" pitchFamily="34" charset="-128"/>
          <a:cs typeface="Arial (Intestazioni)" charset="0"/>
        </a:defRPr>
      </a:lvl2pPr>
      <a:lvl3pPr algn="l" defTabSz="455613" rtl="0" eaLnBrk="0" fontAlgn="base" hangingPunct="0">
        <a:spcBef>
          <a:spcPct val="0"/>
        </a:spcBef>
        <a:spcAft>
          <a:spcPct val="0"/>
        </a:spcAft>
        <a:defRPr sz="9600">
          <a:solidFill>
            <a:schemeClr val="tx2"/>
          </a:solidFill>
          <a:latin typeface="Arial (Intestazioni)" charset="0"/>
          <a:ea typeface="MS PGothic" pitchFamily="34" charset="-128"/>
          <a:cs typeface="Arial (Intestazioni)" charset="0"/>
        </a:defRPr>
      </a:lvl3pPr>
      <a:lvl4pPr algn="l" defTabSz="455613" rtl="0" eaLnBrk="0" fontAlgn="base" hangingPunct="0">
        <a:spcBef>
          <a:spcPct val="0"/>
        </a:spcBef>
        <a:spcAft>
          <a:spcPct val="0"/>
        </a:spcAft>
        <a:defRPr sz="9600">
          <a:solidFill>
            <a:schemeClr val="tx2"/>
          </a:solidFill>
          <a:latin typeface="Arial (Intestazioni)" charset="0"/>
          <a:ea typeface="MS PGothic" pitchFamily="34" charset="-128"/>
          <a:cs typeface="Arial (Intestazioni)" charset="0"/>
        </a:defRPr>
      </a:lvl4pPr>
      <a:lvl5pPr algn="l" defTabSz="455613" rtl="0" eaLnBrk="0" fontAlgn="base" hangingPunct="0">
        <a:spcBef>
          <a:spcPct val="0"/>
        </a:spcBef>
        <a:spcAft>
          <a:spcPct val="0"/>
        </a:spcAft>
        <a:defRPr sz="9600">
          <a:solidFill>
            <a:schemeClr val="tx2"/>
          </a:solidFill>
          <a:latin typeface="Arial (Intestazioni)" charset="0"/>
          <a:ea typeface="MS PGothic" pitchFamily="34" charset="-128"/>
          <a:cs typeface="Arial (Intestazioni)" charset="0"/>
        </a:defRPr>
      </a:lvl5pPr>
      <a:lvl6pPr marL="457145" algn="l" defTabSz="457145" rtl="0" fontAlgn="base">
        <a:spcBef>
          <a:spcPct val="0"/>
        </a:spcBef>
        <a:spcAft>
          <a:spcPct val="0"/>
        </a:spcAft>
        <a:defRPr sz="16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6pPr>
      <a:lvl7pPr marL="914290" algn="l" defTabSz="457145" rtl="0" fontAlgn="base">
        <a:spcBef>
          <a:spcPct val="0"/>
        </a:spcBef>
        <a:spcAft>
          <a:spcPct val="0"/>
        </a:spcAft>
        <a:defRPr sz="16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7pPr>
      <a:lvl8pPr marL="1371435" algn="l" defTabSz="457145" rtl="0" fontAlgn="base">
        <a:spcBef>
          <a:spcPct val="0"/>
        </a:spcBef>
        <a:spcAft>
          <a:spcPct val="0"/>
        </a:spcAft>
        <a:defRPr sz="16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8pPr>
      <a:lvl9pPr marL="1828581" algn="l" defTabSz="457145" rtl="0" fontAlgn="base">
        <a:spcBef>
          <a:spcPct val="0"/>
        </a:spcBef>
        <a:spcAft>
          <a:spcPct val="0"/>
        </a:spcAft>
        <a:defRPr sz="16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341313" indent="-341313" algn="l" defTabSz="455613" rtl="0" eaLnBrk="0" fontAlgn="base" hangingPunct="0">
        <a:spcBef>
          <a:spcPct val="0"/>
        </a:spcBef>
        <a:spcAft>
          <a:spcPct val="0"/>
        </a:spcAft>
        <a:buFont typeface="Arial" pitchFamily="34" charset="0"/>
        <a:buChar char="•"/>
        <a:defRPr sz="800" b="1" kern="1200">
          <a:solidFill>
            <a:schemeClr val="bg1"/>
          </a:solidFill>
          <a:latin typeface="Times New Roman"/>
          <a:ea typeface="MS PGothic" pitchFamily="34" charset="-128"/>
          <a:cs typeface="Times New Roman"/>
        </a:defRPr>
      </a:lvl1pPr>
      <a:lvl2pPr marL="741363" indent="-284163" algn="l" defTabSz="455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800" kern="1200">
          <a:solidFill>
            <a:schemeClr val="bg1"/>
          </a:solidFill>
          <a:latin typeface="Times New Roman"/>
          <a:ea typeface="MS PGothic" pitchFamily="34" charset="-128"/>
          <a:cs typeface="Times New Roman"/>
        </a:defRPr>
      </a:lvl2pPr>
      <a:lvl3pPr marL="268288" indent="-3175" algn="l" defTabSz="455613" rtl="0" eaLnBrk="0" fontAlgn="base" hangingPunct="0">
        <a:lnSpc>
          <a:spcPts val="2100"/>
        </a:lnSpc>
        <a:spcBef>
          <a:spcPct val="20000"/>
        </a:spcBef>
        <a:spcAft>
          <a:spcPct val="0"/>
        </a:spcAft>
        <a:buFont typeface="Arial" pitchFamily="34" charset="0"/>
        <a:buChar char="•"/>
        <a:defRPr sz="1400" kern="1200">
          <a:solidFill>
            <a:schemeClr val="bg1"/>
          </a:solidFill>
          <a:latin typeface="Times New Roman"/>
          <a:ea typeface="MS PGothic" pitchFamily="34" charset="-128"/>
          <a:cs typeface="Times New Roman"/>
        </a:defRPr>
      </a:lvl3pPr>
      <a:lvl4pPr marL="538163" indent="-268288" algn="l" defTabSz="455613" rtl="0" eaLnBrk="0" fontAlgn="base" hangingPunct="0">
        <a:lnSpc>
          <a:spcPts val="2100"/>
        </a:lnSpc>
        <a:spcBef>
          <a:spcPct val="20000"/>
        </a:spcBef>
        <a:spcAft>
          <a:spcPct val="0"/>
        </a:spcAft>
        <a:buFont typeface="Arial" pitchFamily="34" charset="0"/>
        <a:buAutoNum type="arabicPeriod"/>
        <a:defRPr sz="1400" kern="1200">
          <a:solidFill>
            <a:schemeClr val="bg1"/>
          </a:solidFill>
          <a:latin typeface="Times New Roman"/>
          <a:ea typeface="MS PGothic" pitchFamily="34" charset="-128"/>
          <a:cs typeface="Times New Roman"/>
        </a:defRPr>
      </a:lvl4pPr>
      <a:lvl5pPr marL="719138" indent="-179388" algn="l" defTabSz="455613" rtl="0" eaLnBrk="0" fontAlgn="base" hangingPunct="0">
        <a:lnSpc>
          <a:spcPts val="21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chemeClr val="bg1"/>
          </a:solidFill>
          <a:latin typeface="Times New Roman"/>
          <a:ea typeface="MS PGothic" pitchFamily="34" charset="-128"/>
          <a:cs typeface="Times New Roman"/>
        </a:defRPr>
      </a:lvl5pPr>
      <a:lvl6pPr marL="2514298" indent="-228573" algn="l" defTabSz="45714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43" indent="-228573" algn="l" defTabSz="45714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89" indent="-228573" algn="l" defTabSz="45714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34" indent="-228573" algn="l" defTabSz="45714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defTabSz="457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0" algn="l" defTabSz="457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5" algn="l" defTabSz="457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1" algn="l" defTabSz="457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6" algn="l" defTabSz="457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1" algn="l" defTabSz="457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16" algn="l" defTabSz="457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1" algn="l" defTabSz="457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slide 3.jpg" descr="/Users/tony/Desktop/asts pptt/slide 3.jpg"/>
          <p:cNvPicPr>
            <a:picLocks noChangeAspect="1"/>
          </p:cNvPicPr>
          <p:nvPr userDrawn="1"/>
        </p:nvPicPr>
        <p:blipFill>
          <a:blip r:embed="rId3" r:link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661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5613" rtl="0" eaLnBrk="0" fontAlgn="base" hangingPunct="0">
        <a:spcBef>
          <a:spcPct val="0"/>
        </a:spcBef>
        <a:spcAft>
          <a:spcPct val="0"/>
        </a:spcAft>
        <a:defRPr sz="2600" b="1" kern="1200">
          <a:solidFill>
            <a:srgbClr val="575A5B"/>
          </a:solidFill>
          <a:latin typeface="Arial MT"/>
          <a:ea typeface="MS PGothic" pitchFamily="34" charset="-128"/>
          <a:cs typeface="Arial MT"/>
        </a:defRPr>
      </a:lvl1pPr>
      <a:lvl2pPr algn="l" defTabSz="455613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575A5B"/>
          </a:solidFill>
          <a:latin typeface="Arial MT" charset="0"/>
          <a:ea typeface="MS PGothic" pitchFamily="34" charset="-128"/>
          <a:cs typeface="Arial MT" charset="0"/>
        </a:defRPr>
      </a:lvl2pPr>
      <a:lvl3pPr algn="l" defTabSz="455613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575A5B"/>
          </a:solidFill>
          <a:latin typeface="Arial MT" charset="0"/>
          <a:ea typeface="MS PGothic" pitchFamily="34" charset="-128"/>
          <a:cs typeface="Arial MT" charset="0"/>
        </a:defRPr>
      </a:lvl3pPr>
      <a:lvl4pPr algn="l" defTabSz="455613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575A5B"/>
          </a:solidFill>
          <a:latin typeface="Arial MT" charset="0"/>
          <a:ea typeface="MS PGothic" pitchFamily="34" charset="-128"/>
          <a:cs typeface="Arial MT" charset="0"/>
        </a:defRPr>
      </a:lvl4pPr>
      <a:lvl5pPr algn="l" defTabSz="455613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575A5B"/>
          </a:solidFill>
          <a:latin typeface="Arial MT" charset="0"/>
          <a:ea typeface="MS PGothic" pitchFamily="34" charset="-128"/>
          <a:cs typeface="Arial MT" charset="0"/>
        </a:defRPr>
      </a:lvl5pPr>
      <a:lvl6pPr marL="457145" algn="l" defTabSz="457145" rtl="0" fontAlgn="base">
        <a:spcBef>
          <a:spcPct val="0"/>
        </a:spcBef>
        <a:spcAft>
          <a:spcPct val="0"/>
        </a:spcAft>
        <a:defRPr sz="16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6pPr>
      <a:lvl7pPr marL="914290" algn="l" defTabSz="457145" rtl="0" fontAlgn="base">
        <a:spcBef>
          <a:spcPct val="0"/>
        </a:spcBef>
        <a:spcAft>
          <a:spcPct val="0"/>
        </a:spcAft>
        <a:defRPr sz="16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7pPr>
      <a:lvl8pPr marL="1371435" algn="l" defTabSz="457145" rtl="0" fontAlgn="base">
        <a:spcBef>
          <a:spcPct val="0"/>
        </a:spcBef>
        <a:spcAft>
          <a:spcPct val="0"/>
        </a:spcAft>
        <a:defRPr sz="16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8pPr>
      <a:lvl9pPr marL="1828581" algn="l" defTabSz="457145" rtl="0" fontAlgn="base">
        <a:spcBef>
          <a:spcPct val="0"/>
        </a:spcBef>
        <a:spcAft>
          <a:spcPct val="0"/>
        </a:spcAft>
        <a:defRPr sz="16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341313" indent="-341313" algn="l" defTabSz="455613" rtl="0" eaLnBrk="0" fontAlgn="base" hangingPunct="0">
        <a:spcBef>
          <a:spcPct val="0"/>
        </a:spcBef>
        <a:spcAft>
          <a:spcPct val="0"/>
        </a:spcAft>
        <a:buFont typeface="Arial" pitchFamily="34" charset="0"/>
        <a:buChar char="•"/>
        <a:defRPr sz="800" b="1" kern="1200">
          <a:solidFill>
            <a:schemeClr val="bg1"/>
          </a:solidFill>
          <a:latin typeface="Times New Roman"/>
          <a:ea typeface="MS PGothic" pitchFamily="34" charset="-128"/>
          <a:cs typeface="Times New Roman"/>
        </a:defRPr>
      </a:lvl1pPr>
      <a:lvl2pPr marL="741363" indent="-284163" algn="l" defTabSz="45561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800" kern="1200">
          <a:solidFill>
            <a:schemeClr val="bg1"/>
          </a:solidFill>
          <a:latin typeface="Times New Roman"/>
          <a:ea typeface="MS PGothic" pitchFamily="34" charset="-128"/>
          <a:cs typeface="Times New Roman"/>
        </a:defRPr>
      </a:lvl2pPr>
      <a:lvl3pPr marL="268288" indent="-3175" algn="l" defTabSz="455613" rtl="0" eaLnBrk="0" fontAlgn="base" hangingPunct="0">
        <a:lnSpc>
          <a:spcPts val="2100"/>
        </a:lnSpc>
        <a:spcBef>
          <a:spcPct val="20000"/>
        </a:spcBef>
        <a:spcAft>
          <a:spcPct val="0"/>
        </a:spcAft>
        <a:buFont typeface="Arial" pitchFamily="34" charset="0"/>
        <a:buChar char="•"/>
        <a:defRPr sz="1400" kern="1200">
          <a:solidFill>
            <a:schemeClr val="bg1"/>
          </a:solidFill>
          <a:latin typeface="Times New Roman"/>
          <a:ea typeface="MS PGothic" pitchFamily="34" charset="-128"/>
          <a:cs typeface="Times New Roman"/>
        </a:defRPr>
      </a:lvl3pPr>
      <a:lvl4pPr marL="538163" indent="-268288" algn="l" defTabSz="455613" rtl="0" eaLnBrk="0" fontAlgn="base" hangingPunct="0">
        <a:lnSpc>
          <a:spcPts val="2100"/>
        </a:lnSpc>
        <a:spcBef>
          <a:spcPct val="20000"/>
        </a:spcBef>
        <a:spcAft>
          <a:spcPct val="0"/>
        </a:spcAft>
        <a:buFont typeface="Arial" pitchFamily="34" charset="0"/>
        <a:buAutoNum type="arabicPeriod"/>
        <a:defRPr sz="1400" kern="1200">
          <a:solidFill>
            <a:schemeClr val="bg1"/>
          </a:solidFill>
          <a:latin typeface="Times New Roman"/>
          <a:ea typeface="MS PGothic" pitchFamily="34" charset="-128"/>
          <a:cs typeface="Times New Roman"/>
        </a:defRPr>
      </a:lvl4pPr>
      <a:lvl5pPr marL="719138" indent="-179388" algn="l" defTabSz="455613" rtl="0" eaLnBrk="0" fontAlgn="base" hangingPunct="0">
        <a:lnSpc>
          <a:spcPts val="21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chemeClr val="bg1"/>
          </a:solidFill>
          <a:latin typeface="Times New Roman"/>
          <a:ea typeface="MS PGothic" pitchFamily="34" charset="-128"/>
          <a:cs typeface="Times New Roman"/>
        </a:defRPr>
      </a:lvl5pPr>
      <a:lvl6pPr marL="2514298" indent="-228573" algn="l" defTabSz="45714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43" indent="-228573" algn="l" defTabSz="45714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89" indent="-228573" algn="l" defTabSz="45714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34" indent="-228573" algn="l" defTabSz="45714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defTabSz="457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0" algn="l" defTabSz="457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5" algn="l" defTabSz="457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1" algn="l" defTabSz="457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6" algn="l" defTabSz="457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1" algn="l" defTabSz="457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16" algn="l" defTabSz="457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1" algn="l" defTabSz="4571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Visio_2003-2010_Drawing1.vsd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Visio_2003-2010_Drawing2.vsd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339" y="3429001"/>
            <a:ext cx="6238875" cy="725487"/>
          </a:xfrm>
        </p:spPr>
        <p:txBody>
          <a:bodyPr/>
          <a:lstStyle/>
          <a:p>
            <a:pPr defTabSz="457145">
              <a:defRPr/>
            </a:pPr>
            <a:r>
              <a:rPr lang="en-US" dirty="0" smtClean="0">
                <a:ea typeface="ＭＳ Ｐゴシック" charset="-128"/>
              </a:rPr>
              <a:t>Taipei Circular Line Phase I</a:t>
            </a:r>
            <a:br>
              <a:rPr lang="en-US" dirty="0" smtClean="0">
                <a:ea typeface="ＭＳ Ｐゴシック" charset="-128"/>
              </a:rPr>
            </a:br>
            <a:r>
              <a:rPr lang="en-US" dirty="0">
                <a:ea typeface="ＭＳ Ｐゴシック" charset="-128"/>
              </a:rPr>
              <a:t/>
            </a:r>
            <a:br>
              <a:rPr lang="en-US" dirty="0">
                <a:ea typeface="ＭＳ Ｐゴシック" charset="-128"/>
              </a:rPr>
            </a:b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CMFT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簡介</a:t>
            </a:r>
            <a:endParaRPr lang="en-US" dirty="0"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圖片版面配置區 1"/>
          <p:cNvSpPr>
            <a:spLocks noGrp="1"/>
          </p:cNvSpPr>
          <p:nvPr>
            <p:ph type="pic" idx="1"/>
          </p:nvPr>
        </p:nvSpPr>
        <p:spPr/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點矩陣顯示器系統 </a:t>
            </a:r>
            <a:r>
              <a:rPr lang="en-US" altLang="zh-TW" dirty="0"/>
              <a:t>DMD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0AB6CBD-C3EC-40BD-A86D-57E18B2BA74F}" type="slidenum">
              <a:rPr lang="it-IT" smtClean="0"/>
              <a:pPr>
                <a:defRPr/>
              </a:pPr>
              <a:t>10</a:t>
            </a:fld>
            <a:endParaRPr lang="it-IT"/>
          </a:p>
        </p:txBody>
      </p:sp>
      <p:sp>
        <p:nvSpPr>
          <p:cNvPr id="7" name="圓角矩形 6"/>
          <p:cNvSpPr/>
          <p:nvPr/>
        </p:nvSpPr>
        <p:spPr>
          <a:xfrm>
            <a:off x="613561" y="2133600"/>
            <a:ext cx="2112564" cy="558506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+mj-ea"/>
                <a:ea typeface="+mj-ea"/>
              </a:rPr>
              <a:t>列車點矩陣顯示</a:t>
            </a:r>
          </a:p>
        </p:txBody>
      </p:sp>
      <p:sp>
        <p:nvSpPr>
          <p:cNvPr id="8" name="圓角矩形 7"/>
          <p:cNvSpPr/>
          <p:nvPr/>
        </p:nvSpPr>
        <p:spPr>
          <a:xfrm>
            <a:off x="590067" y="2847489"/>
            <a:ext cx="2133600" cy="558507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+mj-ea"/>
                <a:ea typeface="+mj-ea"/>
              </a:rPr>
              <a:t>車站點矩陣顯示</a:t>
            </a:r>
          </a:p>
        </p:txBody>
      </p:sp>
      <p:sp>
        <p:nvSpPr>
          <p:cNvPr id="9" name="向右箭號 8"/>
          <p:cNvSpPr/>
          <p:nvPr/>
        </p:nvSpPr>
        <p:spPr>
          <a:xfrm>
            <a:off x="2810947" y="2529712"/>
            <a:ext cx="401277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>
            <a:off x="5528743" y="2529712"/>
            <a:ext cx="401277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3318374" y="2133600"/>
            <a:ext cx="2112564" cy="558506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+mj-ea"/>
                <a:ea typeface="+mj-ea"/>
              </a:rPr>
              <a:t>列車選擇</a:t>
            </a:r>
          </a:p>
        </p:txBody>
      </p:sp>
      <p:sp>
        <p:nvSpPr>
          <p:cNvPr id="13" name="圓角矩形 12"/>
          <p:cNvSpPr/>
          <p:nvPr/>
        </p:nvSpPr>
        <p:spPr>
          <a:xfrm>
            <a:off x="3294880" y="2847489"/>
            <a:ext cx="2133600" cy="558507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+mj-ea"/>
                <a:ea typeface="+mj-ea"/>
              </a:rPr>
              <a:t>車站選擇</a:t>
            </a:r>
          </a:p>
        </p:txBody>
      </p:sp>
      <p:sp>
        <p:nvSpPr>
          <p:cNvPr id="14" name="圓角矩形 13"/>
          <p:cNvSpPr/>
          <p:nvPr/>
        </p:nvSpPr>
        <p:spPr>
          <a:xfrm>
            <a:off x="6059836" y="2133600"/>
            <a:ext cx="2112564" cy="558506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+mj-ea"/>
                <a:ea typeface="+mj-ea"/>
              </a:rPr>
              <a:t>預錄文字訊息</a:t>
            </a:r>
          </a:p>
        </p:txBody>
      </p:sp>
      <p:sp>
        <p:nvSpPr>
          <p:cNvPr id="15" name="圓角矩形 14"/>
          <p:cNvSpPr/>
          <p:nvPr/>
        </p:nvSpPr>
        <p:spPr>
          <a:xfrm>
            <a:off x="6036342" y="2847489"/>
            <a:ext cx="2133600" cy="558507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+mj-ea"/>
                <a:ea typeface="+mj-ea"/>
              </a:rPr>
              <a:t>即時文字訊息</a:t>
            </a:r>
          </a:p>
        </p:txBody>
      </p:sp>
      <p:sp>
        <p:nvSpPr>
          <p:cNvPr id="18" name="圓角矩形 17"/>
          <p:cNvSpPr/>
          <p:nvPr/>
        </p:nvSpPr>
        <p:spPr>
          <a:xfrm>
            <a:off x="246508" y="4343400"/>
            <a:ext cx="2112564" cy="376572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+mj-ea"/>
                <a:ea typeface="+mj-ea"/>
              </a:rPr>
              <a:t>預錄訊息編輯</a:t>
            </a:r>
          </a:p>
        </p:txBody>
      </p:sp>
      <p:sp>
        <p:nvSpPr>
          <p:cNvPr id="19" name="圓角矩形 18"/>
          <p:cNvSpPr/>
          <p:nvPr/>
        </p:nvSpPr>
        <p:spPr>
          <a:xfrm>
            <a:off x="254217" y="4829342"/>
            <a:ext cx="2112564" cy="376572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+mj-ea"/>
                <a:ea typeface="+mj-ea"/>
              </a:rPr>
              <a:t>預錄排程排程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178226" y="142501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u="sng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操作功能</a:t>
            </a:r>
            <a:endParaRPr lang="zh-TW" altLang="en-US" sz="2400" b="1" u="sng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63357" y="371081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u="sng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點</a:t>
            </a:r>
            <a:r>
              <a:rPr lang="zh-TW" altLang="en-US" sz="2800" b="1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矩陣</a:t>
            </a:r>
            <a:r>
              <a:rPr lang="zh-TW" altLang="en-US" sz="2800" b="1" u="sng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設定</a:t>
            </a:r>
            <a:endParaRPr lang="zh-TW" altLang="en-US" sz="2400" b="1" u="sng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" name="圓角矩形 21"/>
          <p:cNvSpPr/>
          <p:nvPr/>
        </p:nvSpPr>
        <p:spPr>
          <a:xfrm>
            <a:off x="244076" y="5310664"/>
            <a:ext cx="2112564" cy="376572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latin typeface="+mj-ea"/>
                <a:ea typeface="+mj-ea"/>
              </a:rPr>
              <a:t>ATS</a:t>
            </a:r>
            <a:r>
              <a:rPr lang="zh-TW" altLang="en-US" sz="2000" b="1" dirty="0">
                <a:latin typeface="+mj-ea"/>
                <a:ea typeface="+mj-ea"/>
              </a:rPr>
              <a:t>訊息編輯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4105948" y="5512235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ATS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訊息編輯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338083" y="570864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顯示模式設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定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5" name="圓角矩形 24"/>
          <p:cNvSpPr/>
          <p:nvPr/>
        </p:nvSpPr>
        <p:spPr>
          <a:xfrm>
            <a:off x="254217" y="5801966"/>
            <a:ext cx="2112564" cy="376572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+mj-ea"/>
                <a:ea typeface="+mj-ea"/>
              </a:rPr>
              <a:t>顯示模式設定</a:t>
            </a: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342" y="4107823"/>
            <a:ext cx="3288983" cy="14430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 contourW="6350"/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759" y="3911132"/>
            <a:ext cx="1836420" cy="18364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 contourW="6350"/>
        </p:spPr>
      </p:pic>
    </p:spTree>
    <p:extLst>
      <p:ext uri="{BB962C8B-B14F-4D97-AF65-F5344CB8AC3E}">
        <p14:creationId xmlns:p14="http://schemas.microsoft.com/office/powerpoint/2010/main" val="400273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圖片版面配置區 1"/>
          <p:cNvSpPr>
            <a:spLocks noGrp="1"/>
          </p:cNvSpPr>
          <p:nvPr>
            <p:ph type="pic" idx="1"/>
          </p:nvPr>
        </p:nvSpPr>
        <p:spPr/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閉路電視 </a:t>
            </a:r>
            <a:r>
              <a:rPr lang="en-US" altLang="zh-TW" dirty="0"/>
              <a:t>CCTV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0AB6CBD-C3EC-40BD-A86D-57E18B2BA74F}" type="slidenum">
              <a:rPr lang="it-IT" smtClean="0"/>
              <a:pPr>
                <a:defRPr/>
              </a:pPr>
              <a:t>11</a:t>
            </a:fld>
            <a:endParaRPr lang="it-IT"/>
          </a:p>
        </p:txBody>
      </p:sp>
      <p:sp>
        <p:nvSpPr>
          <p:cNvPr id="7" name="圓角矩形 6"/>
          <p:cNvSpPr/>
          <p:nvPr/>
        </p:nvSpPr>
        <p:spPr>
          <a:xfrm>
            <a:off x="582384" y="4623093"/>
            <a:ext cx="2133600" cy="558507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+mj-ea"/>
                <a:ea typeface="+mj-ea"/>
              </a:rPr>
              <a:t>列車事件</a:t>
            </a:r>
          </a:p>
        </p:txBody>
      </p:sp>
      <p:sp>
        <p:nvSpPr>
          <p:cNvPr id="8" name="圓角矩形 7"/>
          <p:cNvSpPr/>
          <p:nvPr/>
        </p:nvSpPr>
        <p:spPr>
          <a:xfrm>
            <a:off x="616019" y="2063774"/>
            <a:ext cx="2112564" cy="558506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歷史影像調閱</a:t>
            </a:r>
          </a:p>
        </p:txBody>
      </p:sp>
      <p:sp>
        <p:nvSpPr>
          <p:cNvPr id="9" name="圓角矩形 8"/>
          <p:cNvSpPr/>
          <p:nvPr/>
        </p:nvSpPr>
        <p:spPr>
          <a:xfrm>
            <a:off x="592525" y="3185049"/>
            <a:ext cx="2133600" cy="558507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latin typeface="+mj-ea"/>
                <a:ea typeface="+mj-ea"/>
              </a:rPr>
              <a:t>PTZ</a:t>
            </a:r>
            <a:r>
              <a:rPr lang="zh-TW" altLang="en-US" sz="2000" b="1" dirty="0">
                <a:latin typeface="+mj-ea"/>
                <a:ea typeface="+mj-ea"/>
              </a:rPr>
              <a:t>球型攝影機控制</a:t>
            </a:r>
          </a:p>
        </p:txBody>
      </p:sp>
      <p:sp>
        <p:nvSpPr>
          <p:cNvPr id="10" name="向右箭號 9"/>
          <p:cNvSpPr/>
          <p:nvPr/>
        </p:nvSpPr>
        <p:spPr>
          <a:xfrm>
            <a:off x="2810947" y="2110009"/>
            <a:ext cx="401277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5528743" y="2110009"/>
            <a:ext cx="401277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/>
        </p:nvSpPr>
        <p:spPr>
          <a:xfrm>
            <a:off x="3334240" y="2063774"/>
            <a:ext cx="2112564" cy="558506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+mj-ea"/>
                <a:ea typeface="+mj-ea"/>
              </a:rPr>
              <a:t>攝影機選擇</a:t>
            </a:r>
          </a:p>
        </p:txBody>
      </p:sp>
      <p:sp>
        <p:nvSpPr>
          <p:cNvPr id="14" name="圓角矩形 13"/>
          <p:cNvSpPr/>
          <p:nvPr/>
        </p:nvSpPr>
        <p:spPr>
          <a:xfrm>
            <a:off x="6059836" y="1749408"/>
            <a:ext cx="2112564" cy="558506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+mj-ea"/>
                <a:ea typeface="+mj-ea"/>
              </a:rPr>
              <a:t>播放設定</a:t>
            </a:r>
          </a:p>
        </p:txBody>
      </p:sp>
      <p:sp>
        <p:nvSpPr>
          <p:cNvPr id="15" name="圓角矩形 14"/>
          <p:cNvSpPr/>
          <p:nvPr/>
        </p:nvSpPr>
        <p:spPr>
          <a:xfrm>
            <a:off x="6038800" y="3185049"/>
            <a:ext cx="2133600" cy="558507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+mj-ea"/>
                <a:ea typeface="+mj-ea"/>
              </a:rPr>
              <a:t>攝影機控制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178226" y="142501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u="sng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操作功能</a:t>
            </a:r>
            <a:endParaRPr lang="zh-TW" altLang="en-US" sz="2400" b="1" u="sng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582384" y="3898939"/>
            <a:ext cx="2133600" cy="558507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+mj-ea"/>
                <a:ea typeface="+mj-ea"/>
              </a:rPr>
              <a:t>電視牆影像設定</a:t>
            </a:r>
          </a:p>
        </p:txBody>
      </p:sp>
      <p:sp>
        <p:nvSpPr>
          <p:cNvPr id="20" name="圓角矩形 19"/>
          <p:cNvSpPr/>
          <p:nvPr/>
        </p:nvSpPr>
        <p:spPr>
          <a:xfrm>
            <a:off x="3336698" y="3886876"/>
            <a:ext cx="2112564" cy="558506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+mj-ea"/>
                <a:ea typeface="+mj-ea"/>
              </a:rPr>
              <a:t>電視牆選擇</a:t>
            </a:r>
          </a:p>
        </p:txBody>
      </p:sp>
      <p:sp>
        <p:nvSpPr>
          <p:cNvPr id="21" name="圓角矩形 20"/>
          <p:cNvSpPr/>
          <p:nvPr/>
        </p:nvSpPr>
        <p:spPr>
          <a:xfrm>
            <a:off x="6038800" y="3898938"/>
            <a:ext cx="2133600" cy="558507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+mj-ea"/>
                <a:ea typeface="+mj-ea"/>
              </a:rPr>
              <a:t>影像設定</a:t>
            </a:r>
          </a:p>
        </p:txBody>
      </p:sp>
      <p:sp>
        <p:nvSpPr>
          <p:cNvPr id="22" name="向右箭號 21"/>
          <p:cNvSpPr/>
          <p:nvPr/>
        </p:nvSpPr>
        <p:spPr>
          <a:xfrm>
            <a:off x="2817351" y="3901540"/>
            <a:ext cx="401277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右箭號 22"/>
          <p:cNvSpPr/>
          <p:nvPr/>
        </p:nvSpPr>
        <p:spPr>
          <a:xfrm>
            <a:off x="5535147" y="3901540"/>
            <a:ext cx="401277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圓角矩形 23"/>
          <p:cNvSpPr/>
          <p:nvPr/>
        </p:nvSpPr>
        <p:spPr>
          <a:xfrm>
            <a:off x="3346383" y="4623094"/>
            <a:ext cx="2112564" cy="558506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+mj-ea"/>
                <a:ea typeface="+mj-ea"/>
              </a:rPr>
              <a:t>事件清單</a:t>
            </a:r>
          </a:p>
        </p:txBody>
      </p:sp>
      <p:sp>
        <p:nvSpPr>
          <p:cNvPr id="25" name="向右箭號 24"/>
          <p:cNvSpPr/>
          <p:nvPr/>
        </p:nvSpPr>
        <p:spPr>
          <a:xfrm>
            <a:off x="2813405" y="4648123"/>
            <a:ext cx="401277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向右箭號 25"/>
          <p:cNvSpPr/>
          <p:nvPr/>
        </p:nvSpPr>
        <p:spPr>
          <a:xfrm>
            <a:off x="5531201" y="4648123"/>
            <a:ext cx="401277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圓角矩形 26"/>
          <p:cNvSpPr/>
          <p:nvPr/>
        </p:nvSpPr>
        <p:spPr>
          <a:xfrm>
            <a:off x="6038800" y="4611185"/>
            <a:ext cx="2133600" cy="558507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+mj-ea"/>
                <a:ea typeface="+mj-ea"/>
              </a:rPr>
              <a:t>攝影機聯鎖</a:t>
            </a:r>
          </a:p>
        </p:txBody>
      </p:sp>
      <p:sp>
        <p:nvSpPr>
          <p:cNvPr id="28" name="圓角矩形 27"/>
          <p:cNvSpPr/>
          <p:nvPr/>
        </p:nvSpPr>
        <p:spPr>
          <a:xfrm>
            <a:off x="6038800" y="2467228"/>
            <a:ext cx="2133600" cy="558507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+mj-ea"/>
                <a:ea typeface="+mj-ea"/>
              </a:rPr>
              <a:t>歷史影像下載</a:t>
            </a:r>
          </a:p>
        </p:txBody>
      </p:sp>
      <p:sp>
        <p:nvSpPr>
          <p:cNvPr id="29" name="向右箭號 28"/>
          <p:cNvSpPr/>
          <p:nvPr/>
        </p:nvSpPr>
        <p:spPr>
          <a:xfrm>
            <a:off x="2815037" y="3228614"/>
            <a:ext cx="401277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向右箭號 29"/>
          <p:cNvSpPr/>
          <p:nvPr/>
        </p:nvSpPr>
        <p:spPr>
          <a:xfrm>
            <a:off x="5532833" y="3228614"/>
            <a:ext cx="401277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圓角矩形 30"/>
          <p:cNvSpPr/>
          <p:nvPr/>
        </p:nvSpPr>
        <p:spPr>
          <a:xfrm>
            <a:off x="3338330" y="3182379"/>
            <a:ext cx="2112564" cy="558506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+mj-ea"/>
                <a:ea typeface="+mj-ea"/>
              </a:rPr>
              <a:t>攝影機選擇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442246" y="53472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連動事件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067494" y="5363536"/>
            <a:ext cx="2819400" cy="1438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6213" lvl="0" indent="-176213" algn="just">
              <a:spcAft>
                <a:spcPts val="300"/>
              </a:spcAft>
              <a:buSzPts val="1150"/>
              <a:buFont typeface="Arial" panose="020B0604020202020204" pitchFamily="34" charset="0"/>
              <a:buChar char="­"/>
            </a:pPr>
            <a:r>
              <a:rPr lang="it-IT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站間停車</a:t>
            </a:r>
            <a:endParaRPr lang="zh-TW" altLang="zh-TW" sz="2000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76213" lvl="0" indent="-176213" algn="just">
              <a:spcAft>
                <a:spcPts val="300"/>
              </a:spcAft>
              <a:buSzPts val="1150"/>
              <a:buFont typeface="Arial" panose="020B0604020202020204" pitchFamily="34" charset="0"/>
              <a:buChar char="­"/>
            </a:pPr>
            <a:r>
              <a:rPr lang="it-IT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偵測到車上火災</a:t>
            </a:r>
            <a:endParaRPr lang="zh-TW" altLang="zh-TW" sz="2000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76213" lvl="0" indent="-176213" algn="just">
              <a:spcAft>
                <a:spcPts val="300"/>
              </a:spcAft>
              <a:buSzPts val="1150"/>
              <a:buFont typeface="Arial" panose="020B0604020202020204" pitchFamily="34" charset="0"/>
              <a:buChar char="­"/>
            </a:pPr>
            <a:r>
              <a:rPr lang="it-IT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拉下緊急疏散裝置</a:t>
            </a:r>
          </a:p>
          <a:p>
            <a:pPr marL="176213" indent="-176213" algn="just">
              <a:spcAft>
                <a:spcPts val="300"/>
              </a:spcAft>
              <a:buSzPts val="1150"/>
              <a:buFont typeface="Arial" panose="020B0604020202020204" pitchFamily="34" charset="0"/>
              <a:buChar char="­"/>
            </a:pPr>
            <a:r>
              <a:rPr lang="it-IT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乘客按下緊急對講機</a:t>
            </a:r>
            <a:endParaRPr lang="zh-TW" altLang="zh-TW" sz="2000" dirty="0">
              <a:latin typeface="標楷體" panose="03000509000000000000" pitchFamily="65" charset="-12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848944" y="5347247"/>
            <a:ext cx="2819400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6213" indent="-176213" algn="just">
              <a:spcAft>
                <a:spcPts val="300"/>
              </a:spcAft>
              <a:buSzPts val="1150"/>
              <a:buFont typeface="Arial" panose="020B0604020202020204" pitchFamily="34" charset="0"/>
              <a:buChar char="­"/>
            </a:pPr>
            <a:r>
              <a:rPr lang="it-IT" altLang="zh-TW" sz="2000" dirty="0"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異常車門開啟</a:t>
            </a:r>
            <a:endParaRPr lang="zh-TW" altLang="zh-TW" sz="2000" dirty="0">
              <a:latin typeface="標楷體" panose="03000509000000000000" pitchFamily="65" charset="-12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marL="176213" indent="-176213" algn="just">
              <a:spcAft>
                <a:spcPts val="300"/>
              </a:spcAft>
              <a:buSzPts val="1150"/>
              <a:buFont typeface="Arial" panose="020B0604020202020204" pitchFamily="34" charset="0"/>
              <a:buChar char="­"/>
            </a:pPr>
            <a:r>
              <a:rPr lang="it-IT" altLang="zh-TW" sz="2000" dirty="0"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車載控制器</a:t>
            </a:r>
            <a:r>
              <a:rPr lang="zh-TW" altLang="zh-TW" sz="2000" dirty="0"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連結失敗</a:t>
            </a:r>
          </a:p>
          <a:p>
            <a:pPr marL="176213" indent="-176213" algn="just">
              <a:spcAft>
                <a:spcPts val="300"/>
              </a:spcAft>
              <a:buSzPts val="1150"/>
              <a:buFont typeface="Arial" panose="020B0604020202020204" pitchFamily="34" charset="0"/>
              <a:buChar char="­"/>
            </a:pPr>
            <a:r>
              <a:rPr lang="it-IT" altLang="zh-TW" sz="2000" dirty="0"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車門內部把手被拉下</a:t>
            </a:r>
            <a:endParaRPr lang="zh-TW" altLang="zh-TW" sz="2000" dirty="0">
              <a:latin typeface="標楷體" panose="03000509000000000000" pitchFamily="65" charset="-12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29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圖片版面配置區 1"/>
          <p:cNvSpPr>
            <a:spLocks noGrp="1"/>
          </p:cNvSpPr>
          <p:nvPr>
            <p:ph type="pic" idx="1"/>
          </p:nvPr>
        </p:nvSpPr>
        <p:spPr/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無線電系統 </a:t>
            </a:r>
            <a:r>
              <a:rPr lang="en-US" altLang="zh-TW" dirty="0"/>
              <a:t>TETRA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0AB6CBD-C3EC-40BD-A86D-57E18B2BA74F}" type="slidenum">
              <a:rPr lang="it-IT" smtClean="0"/>
              <a:pPr>
                <a:defRPr/>
              </a:pPr>
              <a:t>12</a:t>
            </a:fld>
            <a:endParaRPr lang="it-IT"/>
          </a:p>
        </p:txBody>
      </p:sp>
      <p:sp>
        <p:nvSpPr>
          <p:cNvPr id="7" name="圓角矩形 6"/>
          <p:cNvSpPr/>
          <p:nvPr/>
        </p:nvSpPr>
        <p:spPr>
          <a:xfrm>
            <a:off x="613561" y="2133600"/>
            <a:ext cx="2112564" cy="558506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群組呼叫</a:t>
            </a:r>
          </a:p>
        </p:txBody>
      </p:sp>
      <p:sp>
        <p:nvSpPr>
          <p:cNvPr id="8" name="圓角矩形 7"/>
          <p:cNvSpPr/>
          <p:nvPr/>
        </p:nvSpPr>
        <p:spPr>
          <a:xfrm>
            <a:off x="590067" y="2847489"/>
            <a:ext cx="2133600" cy="558507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個別呼叫</a:t>
            </a:r>
          </a:p>
        </p:txBody>
      </p:sp>
      <p:sp>
        <p:nvSpPr>
          <p:cNvPr id="9" name="向右箭號 8"/>
          <p:cNvSpPr/>
          <p:nvPr/>
        </p:nvSpPr>
        <p:spPr>
          <a:xfrm>
            <a:off x="2808635" y="2847489"/>
            <a:ext cx="401277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>
            <a:off x="5528743" y="2847489"/>
            <a:ext cx="401277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3318374" y="2461404"/>
            <a:ext cx="2112564" cy="558506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群組選擇</a:t>
            </a:r>
          </a:p>
        </p:txBody>
      </p:sp>
      <p:sp>
        <p:nvSpPr>
          <p:cNvPr id="13" name="圓角矩形 12"/>
          <p:cNvSpPr/>
          <p:nvPr/>
        </p:nvSpPr>
        <p:spPr>
          <a:xfrm>
            <a:off x="3294880" y="3175293"/>
            <a:ext cx="2133600" cy="558507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號碼選擇</a:t>
            </a:r>
          </a:p>
        </p:txBody>
      </p:sp>
      <p:sp>
        <p:nvSpPr>
          <p:cNvPr id="14" name="圓角矩形 13"/>
          <p:cNvSpPr/>
          <p:nvPr/>
        </p:nvSpPr>
        <p:spPr>
          <a:xfrm>
            <a:off x="6059836" y="2461404"/>
            <a:ext cx="2112564" cy="558506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語音通訊</a:t>
            </a:r>
          </a:p>
        </p:txBody>
      </p:sp>
      <p:sp>
        <p:nvSpPr>
          <p:cNvPr id="15" name="圓角矩形 14"/>
          <p:cNvSpPr/>
          <p:nvPr/>
        </p:nvSpPr>
        <p:spPr>
          <a:xfrm>
            <a:off x="6036342" y="3175293"/>
            <a:ext cx="2133600" cy="558507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簡訊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SDS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78226" y="142501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u="sng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操作功能</a:t>
            </a:r>
            <a:endParaRPr lang="zh-TW" altLang="en-US" sz="2400" b="1" u="sng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590067" y="3561379"/>
            <a:ext cx="2133600" cy="558507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撥號盤</a:t>
            </a:r>
          </a:p>
        </p:txBody>
      </p:sp>
      <p:sp>
        <p:nvSpPr>
          <p:cNvPr id="20" name="圓角矩形 19"/>
          <p:cNvSpPr/>
          <p:nvPr/>
        </p:nvSpPr>
        <p:spPr>
          <a:xfrm>
            <a:off x="590067" y="4275269"/>
            <a:ext cx="2133600" cy="558507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自動接聽</a:t>
            </a: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547" y="4381742"/>
            <a:ext cx="3743325" cy="122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contourW="6350"/>
        </p:spPr>
      </p:pic>
      <p:sp>
        <p:nvSpPr>
          <p:cNvPr id="22" name="文字方塊 21"/>
          <p:cNvSpPr txBox="1"/>
          <p:nvPr/>
        </p:nvSpPr>
        <p:spPr>
          <a:xfrm>
            <a:off x="5377049" y="5606517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無線電控制盤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9309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圖片版面配置區 1"/>
          <p:cNvSpPr>
            <a:spLocks noGrp="1"/>
          </p:cNvSpPr>
          <p:nvPr>
            <p:ph type="pic" idx="1"/>
          </p:nvPr>
        </p:nvSpPr>
        <p:spPr/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列車通訊</a:t>
            </a:r>
            <a:r>
              <a:rPr lang="zh-TW" altLang="en-US" dirty="0" smtClean="0"/>
              <a:t>控制系統 </a:t>
            </a:r>
            <a:r>
              <a:rPr lang="en-US" altLang="zh-TW" dirty="0"/>
              <a:t>OTC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0AB6CBD-C3EC-40BD-A86D-57E18B2BA74F}" type="slidenum">
              <a:rPr lang="it-IT" smtClean="0"/>
              <a:pPr>
                <a:defRPr/>
              </a:pPr>
              <a:t>13</a:t>
            </a:fld>
            <a:endParaRPr lang="it-IT"/>
          </a:p>
        </p:txBody>
      </p:sp>
      <p:sp>
        <p:nvSpPr>
          <p:cNvPr id="8" name="文字方塊 7"/>
          <p:cNvSpPr txBox="1"/>
          <p:nvPr/>
        </p:nvSpPr>
        <p:spPr>
          <a:xfrm>
            <a:off x="178226" y="142501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u="sng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操作功能</a:t>
            </a:r>
            <a:endParaRPr lang="zh-TW" altLang="en-US" sz="2400" b="1" u="sng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592525" y="2115197"/>
            <a:ext cx="2133600" cy="558507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旅客緊急呼叫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PI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608825" y="2829087"/>
            <a:ext cx="2133600" cy="558507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服務對講機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SI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向右箭號 10"/>
          <p:cNvSpPr/>
          <p:nvPr/>
        </p:nvSpPr>
        <p:spPr>
          <a:xfrm>
            <a:off x="2825767" y="2477317"/>
            <a:ext cx="401277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3311000" y="2478019"/>
            <a:ext cx="2133600" cy="558507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列車通訊分配</a:t>
            </a:r>
          </a:p>
        </p:txBody>
      </p:sp>
      <p:sp>
        <p:nvSpPr>
          <p:cNvPr id="13" name="向右箭號 12"/>
          <p:cNvSpPr/>
          <p:nvPr/>
        </p:nvSpPr>
        <p:spPr>
          <a:xfrm>
            <a:off x="5528556" y="2514956"/>
            <a:ext cx="401277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圓角矩形 13"/>
          <p:cNvSpPr/>
          <p:nvPr/>
        </p:nvSpPr>
        <p:spPr>
          <a:xfrm>
            <a:off x="6038800" y="2477317"/>
            <a:ext cx="2133600" cy="558507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接聽</a:t>
            </a: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700" y="4217149"/>
            <a:ext cx="4013331" cy="17770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contourW="6350"/>
        </p:spPr>
      </p:pic>
      <p:sp>
        <p:nvSpPr>
          <p:cNvPr id="19" name="圓角矩形 18"/>
          <p:cNvSpPr/>
          <p:nvPr/>
        </p:nvSpPr>
        <p:spPr>
          <a:xfrm>
            <a:off x="608825" y="3542977"/>
            <a:ext cx="2133600" cy="558507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列車收音</a:t>
            </a:r>
          </a:p>
        </p:txBody>
      </p:sp>
      <p:sp>
        <p:nvSpPr>
          <p:cNvPr id="20" name="向右箭號 19"/>
          <p:cNvSpPr/>
          <p:nvPr/>
        </p:nvSpPr>
        <p:spPr>
          <a:xfrm>
            <a:off x="2825767" y="3542977"/>
            <a:ext cx="401277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圓角矩形 20"/>
          <p:cNvSpPr/>
          <p:nvPr/>
        </p:nvSpPr>
        <p:spPr>
          <a:xfrm>
            <a:off x="3311000" y="3543679"/>
            <a:ext cx="2133600" cy="558507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選擇位置</a:t>
            </a:r>
          </a:p>
        </p:txBody>
      </p:sp>
      <p:sp>
        <p:nvSpPr>
          <p:cNvPr id="22" name="向右箭號 21"/>
          <p:cNvSpPr/>
          <p:nvPr/>
        </p:nvSpPr>
        <p:spPr>
          <a:xfrm>
            <a:off x="5528556" y="3580616"/>
            <a:ext cx="401277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圓角矩形 22"/>
          <p:cNvSpPr/>
          <p:nvPr/>
        </p:nvSpPr>
        <p:spPr>
          <a:xfrm>
            <a:off x="6038800" y="3542977"/>
            <a:ext cx="2133600" cy="558507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收音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3550926" y="5906671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列車語音通訊控制區域設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定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3720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圖片版面配置區 1"/>
          <p:cNvSpPr>
            <a:spLocks noGrp="1"/>
          </p:cNvSpPr>
          <p:nvPr>
            <p:ph type="pic" idx="1"/>
          </p:nvPr>
        </p:nvSpPr>
        <p:spPr/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直線電話系統 </a:t>
            </a:r>
            <a:r>
              <a:rPr lang="en-US" altLang="zh-TW" dirty="0"/>
              <a:t>DLT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0AB6CBD-C3EC-40BD-A86D-57E18B2BA74F}" type="slidenum">
              <a:rPr lang="it-IT" smtClean="0"/>
              <a:pPr>
                <a:defRPr/>
              </a:pPr>
              <a:t>14</a:t>
            </a:fld>
            <a:endParaRPr lang="it-IT"/>
          </a:p>
        </p:txBody>
      </p:sp>
      <p:sp>
        <p:nvSpPr>
          <p:cNvPr id="7" name="文字方塊 6"/>
          <p:cNvSpPr txBox="1"/>
          <p:nvPr/>
        </p:nvSpPr>
        <p:spPr>
          <a:xfrm>
            <a:off x="178226" y="142501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u="sng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顯示功能</a:t>
            </a:r>
            <a:endParaRPr lang="zh-TW" altLang="en-US" sz="2400" b="1" u="sng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3181" y="2115197"/>
            <a:ext cx="2133600" cy="558507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撥出去電</a:t>
            </a:r>
          </a:p>
        </p:txBody>
      </p:sp>
      <p:sp>
        <p:nvSpPr>
          <p:cNvPr id="9" name="圓角矩形 8"/>
          <p:cNvSpPr/>
          <p:nvPr/>
        </p:nvSpPr>
        <p:spPr>
          <a:xfrm>
            <a:off x="249481" y="2829087"/>
            <a:ext cx="2133600" cy="558507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接聽來電</a:t>
            </a:r>
          </a:p>
        </p:txBody>
      </p:sp>
      <p:sp>
        <p:nvSpPr>
          <p:cNvPr id="10" name="向右箭號 9"/>
          <p:cNvSpPr/>
          <p:nvPr/>
        </p:nvSpPr>
        <p:spPr>
          <a:xfrm>
            <a:off x="2466423" y="2477317"/>
            <a:ext cx="401277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/>
        </p:nvSpPr>
        <p:spPr>
          <a:xfrm>
            <a:off x="2998826" y="2114331"/>
            <a:ext cx="2133600" cy="558507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遠端號碼</a:t>
            </a:r>
          </a:p>
        </p:txBody>
      </p:sp>
      <p:sp>
        <p:nvSpPr>
          <p:cNvPr id="12" name="圓角矩形 11"/>
          <p:cNvSpPr/>
          <p:nvPr/>
        </p:nvSpPr>
        <p:spPr>
          <a:xfrm>
            <a:off x="5310606" y="2114330"/>
            <a:ext cx="2133600" cy="558507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來電時間</a:t>
            </a:r>
          </a:p>
        </p:txBody>
      </p:sp>
      <p:sp>
        <p:nvSpPr>
          <p:cNvPr id="14" name="圓角矩形 13"/>
          <p:cNvSpPr/>
          <p:nvPr/>
        </p:nvSpPr>
        <p:spPr>
          <a:xfrm>
            <a:off x="249481" y="3542977"/>
            <a:ext cx="2133600" cy="558507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等候佇列</a:t>
            </a:r>
          </a:p>
        </p:txBody>
      </p:sp>
      <p:sp>
        <p:nvSpPr>
          <p:cNvPr id="15" name="向右箭號 14"/>
          <p:cNvSpPr/>
          <p:nvPr/>
        </p:nvSpPr>
        <p:spPr>
          <a:xfrm>
            <a:off x="2466423" y="3542977"/>
            <a:ext cx="401277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圓角矩形 15"/>
          <p:cNvSpPr/>
          <p:nvPr/>
        </p:nvSpPr>
        <p:spPr>
          <a:xfrm>
            <a:off x="2998826" y="3542977"/>
            <a:ext cx="2133600" cy="558507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遠端號碼</a:t>
            </a:r>
          </a:p>
        </p:txBody>
      </p:sp>
      <p:sp>
        <p:nvSpPr>
          <p:cNvPr id="17" name="圓角矩形 16"/>
          <p:cNvSpPr/>
          <p:nvPr/>
        </p:nvSpPr>
        <p:spPr>
          <a:xfrm>
            <a:off x="5310606" y="3542977"/>
            <a:ext cx="2133600" cy="558507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來電時間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6260418" y="6039381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直線電話狀態顯示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2998826" y="2824739"/>
            <a:ext cx="2133600" cy="558507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遠端位置描述</a:t>
            </a:r>
          </a:p>
        </p:txBody>
      </p:sp>
      <p:sp>
        <p:nvSpPr>
          <p:cNvPr id="20" name="圓角矩形 19"/>
          <p:cNvSpPr/>
          <p:nvPr/>
        </p:nvSpPr>
        <p:spPr>
          <a:xfrm>
            <a:off x="5310606" y="2832569"/>
            <a:ext cx="2133600" cy="558507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話機狀態</a:t>
            </a:r>
          </a:p>
        </p:txBody>
      </p:sp>
      <p:sp>
        <p:nvSpPr>
          <p:cNvPr id="21" name="圓角矩形 20"/>
          <p:cNvSpPr/>
          <p:nvPr/>
        </p:nvSpPr>
        <p:spPr>
          <a:xfrm>
            <a:off x="2998826" y="4234939"/>
            <a:ext cx="2133600" cy="558507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遠端位置描述</a:t>
            </a: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338" y="4358951"/>
            <a:ext cx="3740302" cy="168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0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圖片版面配置區 1"/>
          <p:cNvSpPr>
            <a:spLocks noGrp="1"/>
          </p:cNvSpPr>
          <p:nvPr>
            <p:ph type="pic" idx="1"/>
          </p:nvPr>
        </p:nvSpPr>
        <p:spPr/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系統參</a:t>
            </a:r>
            <a:r>
              <a:rPr lang="zh-TW" altLang="en-US" dirty="0"/>
              <a:t>數</a:t>
            </a:r>
            <a:r>
              <a:rPr lang="zh-TW" altLang="en-US" dirty="0" smtClean="0"/>
              <a:t>設定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0AB6CBD-C3EC-40BD-A86D-57E18B2BA74F}" type="slidenum">
              <a:rPr lang="it-IT" smtClean="0"/>
              <a:pPr>
                <a:defRPr/>
              </a:pPr>
              <a:t>15</a:t>
            </a:fld>
            <a:endParaRPr lang="it-IT"/>
          </a:p>
        </p:txBody>
      </p:sp>
      <p:sp>
        <p:nvSpPr>
          <p:cNvPr id="7" name="文字方塊 6"/>
          <p:cNvSpPr txBox="1"/>
          <p:nvPr/>
        </p:nvSpPr>
        <p:spPr>
          <a:xfrm>
            <a:off x="178226" y="142501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u="sng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設</a:t>
            </a:r>
            <a:r>
              <a:rPr lang="zh-TW" altLang="en-US" sz="2800" b="1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定</a:t>
            </a:r>
            <a:r>
              <a:rPr lang="zh-TW" altLang="en-US" sz="2800" b="1" u="sng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功能</a:t>
            </a:r>
            <a:endParaRPr lang="zh-TW" altLang="en-US" sz="2400" b="1" u="sng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687046" y="2114330"/>
            <a:ext cx="2133600" cy="558507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主控台設定</a:t>
            </a:r>
          </a:p>
        </p:txBody>
      </p:sp>
      <p:sp>
        <p:nvSpPr>
          <p:cNvPr id="9" name="圓角矩形 8"/>
          <p:cNvSpPr/>
          <p:nvPr/>
        </p:nvSpPr>
        <p:spPr>
          <a:xfrm>
            <a:off x="5305652" y="2824579"/>
            <a:ext cx="2133600" cy="558507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列車語音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通訊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2998826" y="2114331"/>
            <a:ext cx="2133600" cy="558507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使用者設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</a:t>
            </a:r>
          </a:p>
        </p:txBody>
      </p:sp>
      <p:sp>
        <p:nvSpPr>
          <p:cNvPr id="12" name="圓角矩形 11"/>
          <p:cNvSpPr/>
          <p:nvPr/>
        </p:nvSpPr>
        <p:spPr>
          <a:xfrm>
            <a:off x="687046" y="4260221"/>
            <a:ext cx="2133600" cy="558507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告警設定</a:t>
            </a:r>
          </a:p>
        </p:txBody>
      </p:sp>
      <p:sp>
        <p:nvSpPr>
          <p:cNvPr id="13" name="圓角矩形 12"/>
          <p:cNvSpPr/>
          <p:nvPr/>
        </p:nvSpPr>
        <p:spPr>
          <a:xfrm>
            <a:off x="2993270" y="2825104"/>
            <a:ext cx="2133600" cy="558507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點矩陣顯示設定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6008043" y="5978573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群組權限設定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2998826" y="3551291"/>
            <a:ext cx="2133600" cy="558507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群組與電話簿</a:t>
            </a:r>
          </a:p>
        </p:txBody>
      </p:sp>
      <p:sp>
        <p:nvSpPr>
          <p:cNvPr id="17" name="圓角矩形 16"/>
          <p:cNvSpPr/>
          <p:nvPr/>
        </p:nvSpPr>
        <p:spPr>
          <a:xfrm>
            <a:off x="5310606" y="3559121"/>
            <a:ext cx="2133600" cy="558507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不雅字設定</a:t>
            </a:r>
          </a:p>
        </p:txBody>
      </p:sp>
      <p:sp>
        <p:nvSpPr>
          <p:cNvPr id="19" name="圓角矩形 18"/>
          <p:cNvSpPr/>
          <p:nvPr/>
        </p:nvSpPr>
        <p:spPr>
          <a:xfrm>
            <a:off x="687046" y="2829627"/>
            <a:ext cx="2133600" cy="558507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廣播設定</a:t>
            </a:r>
          </a:p>
        </p:txBody>
      </p:sp>
      <p:sp>
        <p:nvSpPr>
          <p:cNvPr id="20" name="圓角矩形 19"/>
          <p:cNvSpPr/>
          <p:nvPr/>
        </p:nvSpPr>
        <p:spPr>
          <a:xfrm>
            <a:off x="687046" y="3544924"/>
            <a:ext cx="2133600" cy="558507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系統設定</a:t>
            </a: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4410153"/>
            <a:ext cx="3711794" cy="16403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contourW="6350"/>
        </p:spPr>
      </p:pic>
      <p:sp>
        <p:nvSpPr>
          <p:cNvPr id="23" name="圓角矩形 22"/>
          <p:cNvSpPr/>
          <p:nvPr/>
        </p:nvSpPr>
        <p:spPr>
          <a:xfrm>
            <a:off x="5310606" y="2114331"/>
            <a:ext cx="2133600" cy="558507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閉路電視設定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5581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圖片版面配置區 1"/>
          <p:cNvSpPr>
            <a:spLocks noGrp="1"/>
          </p:cNvSpPr>
          <p:nvPr>
            <p:ph type="pic" idx="1"/>
          </p:nvPr>
        </p:nvSpPr>
        <p:spPr/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 smtClean="0"/>
              <a:t>通訊系統告警整合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系統告警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0AB6CBD-C3EC-40BD-A86D-57E18B2BA74F}" type="slidenum">
              <a:rPr lang="it-IT" smtClean="0"/>
              <a:pPr>
                <a:defRPr/>
              </a:pPr>
              <a:t>16</a:t>
            </a:fld>
            <a:endParaRPr lang="it-IT"/>
          </a:p>
        </p:txBody>
      </p:sp>
      <p:sp>
        <p:nvSpPr>
          <p:cNvPr id="7" name="圓角矩形 6"/>
          <p:cNvSpPr/>
          <p:nvPr/>
        </p:nvSpPr>
        <p:spPr>
          <a:xfrm>
            <a:off x="304800" y="2430488"/>
            <a:ext cx="6629400" cy="3352800"/>
          </a:xfrm>
          <a:prstGeom prst="roundRect">
            <a:avLst>
              <a:gd name="adj" fmla="val 947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2000" dirty="0">
                <a:latin typeface="MS Gothic" panose="020B0609070205080204" pitchFamily="49" charset="-128"/>
                <a:ea typeface="MS Gothic" panose="020B0609070205080204" pitchFamily="49" charset="-128"/>
              </a:rPr>
              <a:t>通訊多功能操作台 </a:t>
            </a:r>
            <a:r>
              <a:rPr lang="en-US" altLang="zh-TW" sz="2000" dirty="0">
                <a:latin typeface="MS Gothic" panose="020B0609070205080204" pitchFamily="49" charset="-128"/>
                <a:ea typeface="MS Gothic" panose="020B0609070205080204" pitchFamily="49" charset="-128"/>
              </a:rPr>
              <a:t>–</a:t>
            </a:r>
            <a:r>
              <a:rPr lang="zh-TW" altLang="en-US" sz="2000" dirty="0">
                <a:latin typeface="MS Gothic" panose="020B0609070205080204" pitchFamily="49" charset="-128"/>
                <a:ea typeface="MS Gothic" panose="020B0609070205080204" pitchFamily="49" charset="-128"/>
              </a:rPr>
              <a:t> 系統</a:t>
            </a:r>
            <a:r>
              <a:rPr lang="zh-TW" altLang="en-US" sz="2000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告警</a:t>
            </a:r>
            <a:endParaRPr lang="en-US" altLang="zh-TW" sz="2000" dirty="0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en-US" altLang="zh-TW" sz="2000" dirty="0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en-US" altLang="zh-TW" sz="20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en-US" altLang="zh-TW" sz="20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en-US" altLang="zh-TW" sz="20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en-US" altLang="zh-TW" sz="20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en-US" altLang="zh-TW" sz="20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en-US" altLang="zh-TW" sz="20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en-US" altLang="zh-TW" sz="20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endParaRPr lang="zh-TW" altLang="en-US" sz="20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8" name="橢圓 7"/>
          <p:cNvSpPr/>
          <p:nvPr/>
        </p:nvSpPr>
        <p:spPr>
          <a:xfrm>
            <a:off x="457200" y="4204749"/>
            <a:ext cx="1394061" cy="1394061"/>
          </a:xfrm>
          <a:prstGeom prst="ellipse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MS Gothic" panose="020B0609070205080204" pitchFamily="49" charset="-128"/>
                <a:ea typeface="MS Gothic" panose="020B0609070205080204" pitchFamily="49" charset="-128"/>
              </a:rPr>
              <a:t>時鐘系統</a:t>
            </a:r>
          </a:p>
        </p:txBody>
      </p:sp>
      <p:sp>
        <p:nvSpPr>
          <p:cNvPr id="9" name="橢圓 8"/>
          <p:cNvSpPr/>
          <p:nvPr/>
        </p:nvSpPr>
        <p:spPr>
          <a:xfrm>
            <a:off x="1268212" y="2996953"/>
            <a:ext cx="1394061" cy="1394061"/>
          </a:xfrm>
          <a:prstGeom prst="ellipse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MS Gothic" panose="020B0609070205080204" pitchFamily="49" charset="-128"/>
                <a:ea typeface="MS Gothic" panose="020B0609070205080204" pitchFamily="49" charset="-128"/>
              </a:rPr>
              <a:t>直線電話系統</a:t>
            </a:r>
          </a:p>
        </p:txBody>
      </p:sp>
      <p:sp>
        <p:nvSpPr>
          <p:cNvPr id="10" name="橢圓 9"/>
          <p:cNvSpPr/>
          <p:nvPr/>
        </p:nvSpPr>
        <p:spPr>
          <a:xfrm>
            <a:off x="2083455" y="4197129"/>
            <a:ext cx="1394061" cy="1394061"/>
          </a:xfrm>
          <a:prstGeom prst="ellipse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MS Gothic" panose="020B0609070205080204" pitchFamily="49" charset="-128"/>
                <a:ea typeface="MS Gothic" panose="020B0609070205080204" pitchFamily="49" charset="-128"/>
              </a:rPr>
              <a:t>點矩陣顯示器系統</a:t>
            </a:r>
          </a:p>
        </p:txBody>
      </p:sp>
      <p:sp>
        <p:nvSpPr>
          <p:cNvPr id="11" name="橢圓 10"/>
          <p:cNvSpPr/>
          <p:nvPr/>
        </p:nvSpPr>
        <p:spPr>
          <a:xfrm>
            <a:off x="2916590" y="2996952"/>
            <a:ext cx="1394061" cy="1394061"/>
          </a:xfrm>
          <a:prstGeom prst="ellipse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MS Gothic" panose="020B0609070205080204" pitchFamily="49" charset="-128"/>
                <a:ea typeface="MS Gothic" panose="020B0609070205080204" pitchFamily="49" charset="-128"/>
              </a:rPr>
              <a:t>網路系統</a:t>
            </a:r>
          </a:p>
        </p:txBody>
      </p:sp>
      <p:sp>
        <p:nvSpPr>
          <p:cNvPr id="12" name="橢圓 11"/>
          <p:cNvSpPr/>
          <p:nvPr/>
        </p:nvSpPr>
        <p:spPr>
          <a:xfrm>
            <a:off x="3760786" y="4197129"/>
            <a:ext cx="1394061" cy="1394061"/>
          </a:xfrm>
          <a:prstGeom prst="ellipse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MS Gothic" panose="020B0609070205080204" pitchFamily="49" charset="-128"/>
                <a:ea typeface="MS Gothic" panose="020B0609070205080204" pitchFamily="49" charset="-128"/>
              </a:rPr>
              <a:t>列車通訊控制系統</a:t>
            </a:r>
          </a:p>
        </p:txBody>
      </p:sp>
      <p:sp>
        <p:nvSpPr>
          <p:cNvPr id="13" name="橢圓 12"/>
          <p:cNvSpPr/>
          <p:nvPr/>
        </p:nvSpPr>
        <p:spPr>
          <a:xfrm>
            <a:off x="4593921" y="3002207"/>
            <a:ext cx="1394061" cy="1394061"/>
          </a:xfrm>
          <a:prstGeom prst="ellipse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MS Gothic" panose="020B0609070205080204" pitchFamily="49" charset="-128"/>
                <a:ea typeface="MS Gothic" panose="020B0609070205080204" pitchFamily="49" charset="-128"/>
              </a:rPr>
              <a:t>廣播系統</a:t>
            </a:r>
          </a:p>
        </p:txBody>
      </p:sp>
      <p:sp>
        <p:nvSpPr>
          <p:cNvPr id="14" name="橢圓 13"/>
          <p:cNvSpPr/>
          <p:nvPr/>
        </p:nvSpPr>
        <p:spPr>
          <a:xfrm>
            <a:off x="5438117" y="4196670"/>
            <a:ext cx="1394061" cy="1394061"/>
          </a:xfrm>
          <a:prstGeom prst="ellipse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MS Gothic" panose="020B0609070205080204" pitchFamily="49" charset="-128"/>
                <a:ea typeface="MS Gothic" panose="020B0609070205080204" pitchFamily="49" charset="-128"/>
              </a:rPr>
              <a:t>無線電系統</a:t>
            </a:r>
          </a:p>
        </p:txBody>
      </p:sp>
      <p:sp>
        <p:nvSpPr>
          <p:cNvPr id="15" name="圓角矩形 14"/>
          <p:cNvSpPr/>
          <p:nvPr/>
        </p:nvSpPr>
        <p:spPr>
          <a:xfrm>
            <a:off x="7523973" y="2430488"/>
            <a:ext cx="1541007" cy="3352800"/>
          </a:xfrm>
          <a:prstGeom prst="round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MS Gothic" panose="020B0609070205080204" pitchFamily="49" charset="-128"/>
                <a:ea typeface="MS Gothic" panose="020B0609070205080204" pitchFamily="49" charset="-128"/>
              </a:rPr>
              <a:t>SCADA</a:t>
            </a:r>
            <a:endParaRPr lang="zh-TW" altLang="en-US" sz="20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8" name="向右箭號 17"/>
          <p:cNvSpPr/>
          <p:nvPr/>
        </p:nvSpPr>
        <p:spPr>
          <a:xfrm>
            <a:off x="7020272" y="3963791"/>
            <a:ext cx="401277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268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圖片版面配置區 1"/>
          <p:cNvSpPr>
            <a:spLocks noGrp="1"/>
          </p:cNvSpPr>
          <p:nvPr>
            <p:ph type="pic" idx="1"/>
          </p:nvPr>
        </p:nvSpPr>
        <p:spPr/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 smtClean="0"/>
              <a:t>靈活的查詢方式 與 廣泛通用的匯出格式</a:t>
            </a:r>
            <a:r>
              <a:rPr lang="en-US" altLang="zh-TW" dirty="0" smtClean="0"/>
              <a:t>CSV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記錄</a:t>
            </a:r>
            <a:r>
              <a:rPr lang="zh-TW" altLang="en-US" dirty="0" smtClean="0"/>
              <a:t>查詢與匯</a:t>
            </a:r>
            <a:r>
              <a:rPr lang="zh-TW" altLang="en-US" dirty="0"/>
              <a:t>出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0AB6CBD-C3EC-40BD-A86D-57E18B2BA74F}" type="slidenum">
              <a:rPr lang="it-IT" smtClean="0"/>
              <a:pPr>
                <a:defRPr/>
              </a:pPr>
              <a:t>17</a:t>
            </a:fld>
            <a:endParaRPr lang="it-IT"/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21" y="3873356"/>
            <a:ext cx="8226708" cy="7654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contourW="6350"/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03" y="2816011"/>
            <a:ext cx="8209026" cy="7483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contourW="6350"/>
        </p:spPr>
      </p:pic>
      <p:sp>
        <p:nvSpPr>
          <p:cNvPr id="28" name="矩形 27"/>
          <p:cNvSpPr/>
          <p:nvPr/>
        </p:nvSpPr>
        <p:spPr>
          <a:xfrm>
            <a:off x="473572" y="4849387"/>
            <a:ext cx="81789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CSV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文件格式非常簡單，被幾乎所有的電子表格和資料庫管理系統支持。</a:t>
            </a:r>
          </a:p>
        </p:txBody>
      </p:sp>
      <p:sp>
        <p:nvSpPr>
          <p:cNvPr id="29" name="矩形 28"/>
          <p:cNvSpPr/>
          <p:nvPr/>
        </p:nvSpPr>
        <p:spPr>
          <a:xfrm>
            <a:off x="472952" y="2235223"/>
            <a:ext cx="81789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靈活的條件組合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快速且準確的搜尋告警訊息及操作記錄。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0820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圖片版面配置區 1"/>
          <p:cNvSpPr>
            <a:spLocks noGrp="1"/>
          </p:cNvSpPr>
          <p:nvPr>
            <p:ph type="pic" idx="1"/>
          </p:nvPr>
        </p:nvSpPr>
        <p:spPr/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Demonstration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0AB6CBD-C3EC-40BD-A86D-57E18B2BA74F}" type="slidenum">
              <a:rPr lang="it-IT" smtClean="0"/>
              <a:pPr>
                <a:defRPr/>
              </a:pPr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51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7"/>
          <p:cNvSpPr>
            <a:spLocks noGrp="1"/>
          </p:cNvSpPr>
          <p:nvPr>
            <p:ph idx="1"/>
          </p:nvPr>
        </p:nvSpPr>
        <p:spPr bwMode="auto">
          <a:xfrm>
            <a:off x="1230314" y="2138363"/>
            <a:ext cx="6870700" cy="410527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342859" indent="-168255" defTabSz="457145">
              <a:spcAft>
                <a:spcPts val="400"/>
              </a:spcAft>
              <a:buClr>
                <a:srgbClr val="FF0000"/>
              </a:buClr>
              <a:buSzPct val="70000"/>
              <a:buFont typeface="Lucida Grande" charset="0"/>
              <a:buChar char="‣"/>
              <a:defRPr/>
            </a:pPr>
            <a:endParaRPr lang="en-US" dirty="0">
              <a:latin typeface="Arial MT   " charset="0"/>
              <a:ea typeface="ＭＳ Ｐゴシック" charset="0"/>
              <a:cs typeface="Arial MT   " charset="0"/>
              <a:sym typeface="Calibri" charset="0"/>
            </a:endParaRPr>
          </a:p>
          <a:p>
            <a:pPr marL="342859" indent="-168255" defTabSz="457145">
              <a:spcAft>
                <a:spcPts val="400"/>
              </a:spcAft>
              <a:buClr>
                <a:srgbClr val="FF0000"/>
              </a:buClr>
              <a:buSzPct val="70000"/>
              <a:buFont typeface="Lucida Grande" charset="0"/>
              <a:buChar char="‣"/>
              <a:defRPr/>
            </a:pPr>
            <a:r>
              <a:rPr lang="zh-TW" altLang="en-US" b="1" i="1" dirty="0" smtClean="0">
                <a:latin typeface="Arial MT   " charset="0"/>
                <a:ea typeface="ＭＳ Ｐゴシック" charset="0"/>
                <a:cs typeface="Arial MT   " charset="0"/>
              </a:rPr>
              <a:t>通訊</a:t>
            </a:r>
            <a:r>
              <a:rPr lang="zh-TW" altLang="en-US" b="1" i="1" dirty="0">
                <a:latin typeface="Arial MT   " charset="0"/>
                <a:ea typeface="ＭＳ Ｐゴシック" charset="0"/>
                <a:cs typeface="Arial MT   " charset="0"/>
              </a:rPr>
              <a:t>多功能操作</a:t>
            </a:r>
            <a:r>
              <a:rPr lang="zh-TW" altLang="en-US" b="1" i="1" dirty="0" smtClean="0">
                <a:latin typeface="Arial MT   " charset="0"/>
                <a:ea typeface="ＭＳ Ｐゴシック" charset="0"/>
                <a:cs typeface="Arial MT   " charset="0"/>
              </a:rPr>
              <a:t>台</a:t>
            </a:r>
            <a:endParaRPr lang="en-US" altLang="zh-TW" b="1" i="1" dirty="0">
              <a:latin typeface="Arial MT   " charset="0"/>
              <a:ea typeface="ＭＳ Ｐゴシック" charset="0"/>
              <a:cs typeface="Arial MT   " charset="0"/>
            </a:endParaRPr>
          </a:p>
          <a:p>
            <a:pPr marL="342859" indent="-168255" defTabSz="457145">
              <a:spcAft>
                <a:spcPts val="400"/>
              </a:spcAft>
              <a:buClr>
                <a:srgbClr val="FF0000"/>
              </a:buClr>
              <a:buSzPct val="70000"/>
              <a:buFont typeface="Lucida Grande" charset="0"/>
              <a:buChar char="‣"/>
              <a:defRPr/>
            </a:pPr>
            <a:r>
              <a:rPr lang="zh-TW" altLang="en-US" b="1" i="1" dirty="0" smtClean="0">
                <a:latin typeface="Arial MT   " charset="0"/>
                <a:ea typeface="ＭＳ Ｐゴシック" charset="0"/>
                <a:cs typeface="Arial MT   " charset="0"/>
              </a:rPr>
              <a:t>硬體佈署</a:t>
            </a:r>
            <a:endParaRPr lang="en-US" altLang="zh-TW" b="1" i="1" dirty="0" smtClean="0">
              <a:latin typeface="Arial MT   " charset="0"/>
              <a:ea typeface="ＭＳ Ｐゴシック" charset="0"/>
              <a:cs typeface="Arial MT   " charset="0"/>
            </a:endParaRPr>
          </a:p>
          <a:p>
            <a:pPr marL="342859" indent="-168255" defTabSz="457145">
              <a:spcAft>
                <a:spcPts val="400"/>
              </a:spcAft>
              <a:buClr>
                <a:srgbClr val="FF0000"/>
              </a:buClr>
              <a:buSzPct val="70000"/>
              <a:buFont typeface="Lucida Grande" charset="0"/>
              <a:buChar char="‣"/>
              <a:defRPr/>
            </a:pPr>
            <a:r>
              <a:rPr lang="zh-TW" altLang="en-US" b="1" i="1" dirty="0" smtClean="0">
                <a:latin typeface="Arial MT   " charset="0"/>
                <a:ea typeface="ＭＳ Ｐゴシック" charset="0"/>
                <a:cs typeface="Arial MT   " charset="0"/>
              </a:rPr>
              <a:t>操作畫面</a:t>
            </a:r>
            <a:endParaRPr lang="en-US" altLang="zh-TW" b="1" i="1" dirty="0" smtClean="0">
              <a:latin typeface="Arial MT   " charset="0"/>
              <a:ea typeface="ＭＳ Ｐゴシック" charset="0"/>
              <a:cs typeface="Arial MT   " charset="0"/>
            </a:endParaRPr>
          </a:p>
          <a:p>
            <a:pPr marL="342859" indent="-168255" defTabSz="457145">
              <a:spcAft>
                <a:spcPts val="400"/>
              </a:spcAft>
              <a:buClr>
                <a:srgbClr val="FF0000"/>
              </a:buClr>
              <a:buSzPct val="70000"/>
              <a:buFont typeface="Lucida Grande" charset="0"/>
              <a:buChar char="‣"/>
              <a:defRPr/>
            </a:pPr>
            <a:r>
              <a:rPr lang="zh-TW" altLang="en-US" b="1" i="1" dirty="0">
                <a:latin typeface="Arial MT   " charset="0"/>
                <a:ea typeface="ＭＳ Ｐゴシック" charset="0"/>
                <a:cs typeface="Arial MT   " charset="0"/>
              </a:rPr>
              <a:t>設計</a:t>
            </a:r>
            <a:r>
              <a:rPr lang="zh-TW" altLang="en-US" b="1" i="1" dirty="0" smtClean="0">
                <a:latin typeface="Arial MT   " charset="0"/>
                <a:ea typeface="ＭＳ Ｐゴシック" charset="0"/>
                <a:cs typeface="Arial MT   " charset="0"/>
              </a:rPr>
              <a:t>概念</a:t>
            </a:r>
            <a:endParaRPr lang="en-US" altLang="zh-TW" b="1" i="1" dirty="0">
              <a:latin typeface="Arial MT   " charset="0"/>
              <a:ea typeface="ＭＳ Ｐゴシック" charset="0"/>
              <a:cs typeface="Arial MT   " charset="0"/>
            </a:endParaRPr>
          </a:p>
          <a:p>
            <a:pPr marL="342859" indent="-168255" defTabSz="457145">
              <a:spcAft>
                <a:spcPts val="400"/>
              </a:spcAft>
              <a:buClr>
                <a:srgbClr val="FF0000"/>
              </a:buClr>
              <a:buSzPct val="70000"/>
              <a:buFont typeface="Lucida Grande" charset="0"/>
              <a:buChar char="‣"/>
              <a:defRPr/>
            </a:pPr>
            <a:r>
              <a:rPr lang="zh-TW" altLang="en-US" b="1" i="1" dirty="0" smtClean="0">
                <a:latin typeface="Arial MT   " charset="0"/>
                <a:ea typeface="ＭＳ Ｐゴシック" charset="0"/>
                <a:cs typeface="Arial MT   " charset="0"/>
              </a:rPr>
              <a:t>系統功能</a:t>
            </a:r>
            <a:endParaRPr lang="en-US" altLang="zh-TW" b="1" i="1" dirty="0">
              <a:latin typeface="Arial MT   " charset="0"/>
              <a:ea typeface="ＭＳ Ｐゴシック" charset="0"/>
              <a:cs typeface="Arial MT   " charset="0"/>
            </a:endParaRPr>
          </a:p>
          <a:p>
            <a:pPr marL="342859" indent="-168255" defTabSz="457145">
              <a:spcAft>
                <a:spcPts val="400"/>
              </a:spcAft>
              <a:buClr>
                <a:srgbClr val="FF0000"/>
              </a:buClr>
              <a:buSzPct val="70000"/>
              <a:buFont typeface="Lucida Grande" charset="0"/>
              <a:buChar char="‣"/>
              <a:defRPr/>
            </a:pPr>
            <a:r>
              <a:rPr lang="en-US" b="1" i="1" dirty="0" smtClean="0">
                <a:latin typeface="Arial MT   " charset="0"/>
                <a:ea typeface="ＭＳ Ｐゴシック" charset="0"/>
                <a:cs typeface="Arial MT   " charset="0"/>
              </a:rPr>
              <a:t>Demonstration</a:t>
            </a:r>
            <a:endParaRPr lang="it-IT" b="1" i="1" dirty="0">
              <a:latin typeface="Arial MT   " charset="0"/>
              <a:ea typeface="ＭＳ Ｐゴシック" charset="0"/>
              <a:cs typeface="Arial MT   " charset="0"/>
            </a:endParaRPr>
          </a:p>
          <a:p>
            <a:pPr marL="715835" lvl="4" indent="-168255" defTabSz="457145">
              <a:spcAft>
                <a:spcPts val="400"/>
              </a:spcAft>
              <a:buSzPct val="70000"/>
              <a:buFont typeface="Lucida Grande" charset="0"/>
              <a:buChar char="‣"/>
              <a:defRPr/>
            </a:pPr>
            <a:endParaRPr lang="en-US" altLang="zh-TW" b="1" i="1" dirty="0" smtClean="0">
              <a:latin typeface="Arial MT   " charset="0"/>
              <a:ea typeface="ＭＳ Ｐゴシック" charset="0"/>
              <a:cs typeface="Arial MT   " charset="0"/>
            </a:endParaRPr>
          </a:p>
          <a:p>
            <a:pPr marL="715835" lvl="4" indent="-168255" defTabSz="457145">
              <a:spcAft>
                <a:spcPts val="400"/>
              </a:spcAft>
              <a:buSzPct val="70000"/>
              <a:buFont typeface="Lucida Grande" charset="0"/>
              <a:buChar char="‣"/>
              <a:defRPr/>
            </a:pPr>
            <a:endParaRPr lang="en-US" altLang="zh-TW" b="1" i="1" dirty="0" smtClean="0">
              <a:latin typeface="Arial MT   " charset="0"/>
              <a:ea typeface="ＭＳ Ｐゴシック" charset="0"/>
              <a:cs typeface="Arial MT   " charset="0"/>
            </a:endParaRPr>
          </a:p>
          <a:p>
            <a:pPr marL="628575" indent="-168255" defTabSz="457145">
              <a:spcAft>
                <a:spcPts val="200"/>
              </a:spcAft>
              <a:buClr>
                <a:srgbClr val="FF0000"/>
              </a:buClr>
              <a:buSzPct val="70000"/>
              <a:buFont typeface="Calibri" charset="0"/>
              <a:buChar char="-"/>
              <a:defRPr/>
            </a:pPr>
            <a:endParaRPr lang="en-US" b="1" i="1" dirty="0">
              <a:latin typeface="Arial MT   " charset="0"/>
              <a:ea typeface="ＭＳ Ｐゴシック" charset="0"/>
              <a:cs typeface="Arial MT   " charset="0"/>
              <a:sym typeface="Calibri" charset="0"/>
            </a:endParaRPr>
          </a:p>
          <a:p>
            <a:pPr marL="174604" indent="0" defTabSz="457145">
              <a:spcBef>
                <a:spcPts val="500"/>
              </a:spcBef>
              <a:spcAft>
                <a:spcPts val="400"/>
              </a:spcAft>
              <a:buClr>
                <a:srgbClr val="FF0000"/>
              </a:buClr>
              <a:buSzPct val="70000"/>
              <a:defRPr/>
            </a:pPr>
            <a:endParaRPr lang="en-US" dirty="0">
              <a:latin typeface="Arial MT   " charset="0"/>
              <a:ea typeface="ＭＳ Ｐゴシック" charset="0"/>
              <a:cs typeface="Arial MT   " charset="0"/>
              <a:sym typeface="Calibri" charset="0"/>
            </a:endParaRPr>
          </a:p>
          <a:p>
            <a:pPr marL="342859" indent="-168255" defTabSz="457145">
              <a:buFont typeface="Arial" charset="0"/>
              <a:buNone/>
              <a:defRPr/>
            </a:pPr>
            <a:endParaRPr lang="en-US" dirty="0">
              <a:latin typeface="Arial MT" charset="0"/>
              <a:ea typeface="ＭＳ Ｐゴシック" charset="0"/>
              <a:cs typeface="Arial MT" charset="0"/>
            </a:endParaRPr>
          </a:p>
        </p:txBody>
      </p:sp>
      <p:sp>
        <p:nvSpPr>
          <p:cNvPr id="10243" name="Segnaposto numero diapositiva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455613"/>
            <a:fld id="{D62722E8-EE66-4968-83B7-5DD6E6095FCA}" type="slidenum">
              <a:rPr lang="it-IT" altLang="it-IT" sz="1400" smtClean="0">
                <a:ea typeface="Arial MT"/>
              </a:rPr>
              <a:pPr defTabSz="455613"/>
              <a:t>2</a:t>
            </a:fld>
            <a:endParaRPr lang="it-IT" altLang="it-IT" sz="1400" smtClean="0">
              <a:ea typeface="Arial MT"/>
            </a:endParaRPr>
          </a:p>
        </p:txBody>
      </p:sp>
      <p:sp>
        <p:nvSpPr>
          <p:cNvPr id="5" name="Title 6"/>
          <p:cNvSpPr txBox="1">
            <a:spLocks/>
          </p:cNvSpPr>
          <p:nvPr/>
        </p:nvSpPr>
        <p:spPr bwMode="auto">
          <a:xfrm>
            <a:off x="469901" y="758825"/>
            <a:ext cx="8194675" cy="54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>
            <a:lvl1pPr algn="l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600" b="1" i="0" kern="1200">
                <a:solidFill>
                  <a:srgbClr val="444C4E"/>
                </a:solidFill>
                <a:latin typeface="Arial MT"/>
                <a:ea typeface="ＭＳ Ｐゴシック" charset="0"/>
                <a:cs typeface="Arial MT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 kern="0" dirty="0"/>
              <a:t>List of </a:t>
            </a:r>
            <a:r>
              <a:rPr lang="en-US" kern="0" dirty="0" smtClean="0"/>
              <a:t>contents</a:t>
            </a:r>
            <a:r>
              <a:rPr lang="it-IT" kern="0" dirty="0"/>
              <a:t/>
            </a:r>
            <a:br>
              <a:rPr lang="it-IT" kern="0" dirty="0"/>
            </a:br>
            <a:endParaRPr lang="en-US" dirty="0">
              <a:latin typeface="Arial MT" charset="0"/>
              <a:cs typeface="Arial M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圖片版面配置區 1"/>
          <p:cNvSpPr>
            <a:spLocks noGrp="1"/>
          </p:cNvSpPr>
          <p:nvPr>
            <p:ph type="pic" idx="1"/>
          </p:nvPr>
        </p:nvSpPr>
        <p:spPr/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TW" dirty="0" smtClean="0"/>
              <a:t>CMFT</a:t>
            </a:r>
            <a:r>
              <a:rPr lang="zh-TW" altLang="en-US" dirty="0" smtClean="0"/>
              <a:t>整合以下系統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4"/>
          </p:nvPr>
        </p:nvSpPr>
        <p:spPr>
          <a:xfrm>
            <a:off x="473574" y="1354197"/>
            <a:ext cx="8189415" cy="338544"/>
          </a:xfrm>
        </p:spPr>
        <p:txBody>
          <a:bodyPr/>
          <a:lstStyle/>
          <a:p>
            <a:r>
              <a:rPr lang="en-GB" altLang="zh-TW" dirty="0" smtClean="0"/>
              <a:t>CMFT - (Communications </a:t>
            </a:r>
            <a:r>
              <a:rPr lang="en-GB" altLang="zh-TW" dirty="0"/>
              <a:t>Multi-Function Terminal)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通訊多功能操作台</a:t>
            </a:r>
            <a:r>
              <a:rPr lang="en-US" altLang="zh-TW" dirty="0"/>
              <a:t> CMFT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0AB6CBD-C3EC-40BD-A86D-57E18B2BA74F}" type="slidenum">
              <a:rPr lang="it-IT" smtClean="0"/>
              <a:pPr>
                <a:defRPr/>
              </a:pPr>
              <a:t>3</a:t>
            </a:fld>
            <a:endParaRPr lang="it-IT"/>
          </a:p>
        </p:txBody>
      </p:sp>
      <p:sp>
        <p:nvSpPr>
          <p:cNvPr id="8" name="橢圓 7"/>
          <p:cNvSpPr/>
          <p:nvPr/>
        </p:nvSpPr>
        <p:spPr>
          <a:xfrm>
            <a:off x="2430328" y="2414287"/>
            <a:ext cx="4009209" cy="4009209"/>
          </a:xfrm>
          <a:prstGeom prst="ellipse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35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dk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通訊多功能操作台</a:t>
            </a:r>
            <a:endParaRPr lang="en-US" altLang="zh-TW" sz="2000" dirty="0">
              <a:solidFill>
                <a:schemeClr val="dk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r>
              <a:rPr lang="en-US" altLang="zh-TW" sz="2000" dirty="0">
                <a:solidFill>
                  <a:schemeClr val="dk1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CMFT</a:t>
            </a:r>
            <a:endParaRPr lang="zh-TW" altLang="en-US" sz="2000" dirty="0">
              <a:solidFill>
                <a:schemeClr val="dk1"/>
              </a:solidFill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9" name="橢圓 8"/>
          <p:cNvSpPr/>
          <p:nvPr/>
        </p:nvSpPr>
        <p:spPr>
          <a:xfrm>
            <a:off x="1783265" y="3561644"/>
            <a:ext cx="1596483" cy="1596483"/>
          </a:xfrm>
          <a:prstGeom prst="ellipse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MS Gothic" panose="020B0609070205080204" pitchFamily="49" charset="-128"/>
                <a:ea typeface="MS Gothic" panose="020B0609070205080204" pitchFamily="49" charset="-128"/>
              </a:rPr>
              <a:t>直線電話系統</a:t>
            </a:r>
            <a:endParaRPr lang="en-US" altLang="zh-TW" sz="20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r>
              <a:rPr lang="en-US" altLang="zh-TW" sz="2000" dirty="0">
                <a:latin typeface="MS Gothic" panose="020B0609070205080204" pitchFamily="49" charset="-128"/>
                <a:ea typeface="MS Gothic" panose="020B0609070205080204" pitchFamily="49" charset="-128"/>
              </a:rPr>
              <a:t>DLT</a:t>
            </a:r>
            <a:endParaRPr lang="zh-TW" altLang="en-US" sz="20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0" name="橢圓 9"/>
          <p:cNvSpPr/>
          <p:nvPr/>
        </p:nvSpPr>
        <p:spPr>
          <a:xfrm>
            <a:off x="2701382" y="5227126"/>
            <a:ext cx="1596483" cy="1596483"/>
          </a:xfrm>
          <a:prstGeom prst="ellipse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MS Gothic" panose="020B0609070205080204" pitchFamily="49" charset="-128"/>
                <a:ea typeface="MS Gothic" panose="020B0609070205080204" pitchFamily="49" charset="-128"/>
              </a:rPr>
              <a:t>點矩陣顯示器系統</a:t>
            </a:r>
            <a:endParaRPr lang="en-US" altLang="zh-TW" sz="20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r>
              <a:rPr lang="en-US" altLang="zh-TW" sz="2000" dirty="0">
                <a:latin typeface="MS Gothic" panose="020B0609070205080204" pitchFamily="49" charset="-128"/>
                <a:ea typeface="MS Gothic" panose="020B0609070205080204" pitchFamily="49" charset="-128"/>
              </a:rPr>
              <a:t>DMD</a:t>
            </a:r>
            <a:endParaRPr lang="zh-TW" altLang="en-US" sz="20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4572000" y="2030248"/>
            <a:ext cx="1596483" cy="1596483"/>
          </a:xfrm>
          <a:prstGeom prst="ellipse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MS Gothic" panose="020B0609070205080204" pitchFamily="49" charset="-128"/>
                <a:ea typeface="MS Gothic" panose="020B0609070205080204" pitchFamily="49" charset="-128"/>
              </a:rPr>
              <a:t>廣播</a:t>
            </a:r>
            <a:endParaRPr lang="en-US" altLang="zh-TW" sz="20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r>
              <a:rPr lang="zh-TW" altLang="en-US" sz="2000" dirty="0">
                <a:latin typeface="MS Gothic" panose="020B0609070205080204" pitchFamily="49" charset="-128"/>
                <a:ea typeface="MS Gothic" panose="020B0609070205080204" pitchFamily="49" charset="-128"/>
              </a:rPr>
              <a:t>系統</a:t>
            </a:r>
            <a:endParaRPr lang="en-US" altLang="zh-TW" sz="20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r>
              <a:rPr lang="en-US" altLang="zh-TW" sz="2000" dirty="0">
                <a:latin typeface="MS Gothic" panose="020B0609070205080204" pitchFamily="49" charset="-128"/>
                <a:ea typeface="MS Gothic" panose="020B0609070205080204" pitchFamily="49" charset="-128"/>
              </a:rPr>
              <a:t>PA</a:t>
            </a:r>
            <a:endParaRPr lang="zh-TW" altLang="en-US" sz="20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5490116" y="3561644"/>
            <a:ext cx="1596483" cy="1596483"/>
          </a:xfrm>
          <a:prstGeom prst="ellipse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MS Gothic" panose="020B0609070205080204" pitchFamily="49" charset="-128"/>
                <a:ea typeface="MS Gothic" panose="020B0609070205080204" pitchFamily="49" charset="-128"/>
              </a:rPr>
              <a:t>閉路電視系統</a:t>
            </a:r>
            <a:r>
              <a:rPr lang="en-US" altLang="zh-TW" sz="2000" dirty="0">
                <a:latin typeface="MS Gothic" panose="020B0609070205080204" pitchFamily="49" charset="-128"/>
                <a:ea typeface="MS Gothic" panose="020B0609070205080204" pitchFamily="49" charset="-128"/>
              </a:rPr>
              <a:t>CCTV</a:t>
            </a:r>
            <a:endParaRPr lang="zh-TW" altLang="en-US" sz="20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2701382" y="2030247"/>
            <a:ext cx="1596483" cy="1596483"/>
          </a:xfrm>
          <a:prstGeom prst="ellipse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無</a:t>
            </a:r>
            <a:r>
              <a:rPr lang="zh-TW" altLang="en-US" sz="2000" dirty="0">
                <a:latin typeface="MS Gothic" panose="020B0609070205080204" pitchFamily="49" charset="-128"/>
                <a:ea typeface="MS Gothic" panose="020B0609070205080204" pitchFamily="49" charset="-128"/>
              </a:rPr>
              <a:t>線</a:t>
            </a:r>
            <a:r>
              <a:rPr lang="zh-TW" altLang="en-US" sz="2000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電系統</a:t>
            </a:r>
            <a:endParaRPr lang="en-US" altLang="zh-TW" sz="2000" dirty="0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r>
              <a:rPr lang="en-US" altLang="zh-TW" sz="2000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TETRA</a:t>
            </a:r>
            <a:endParaRPr lang="zh-TW" altLang="en-US" sz="20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4572000" y="5227126"/>
            <a:ext cx="1596483" cy="1596483"/>
          </a:xfrm>
          <a:prstGeom prst="ellipse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MS Gothic" panose="020B0609070205080204" pitchFamily="49" charset="-128"/>
                <a:ea typeface="MS Gothic" panose="020B0609070205080204" pitchFamily="49" charset="-128"/>
              </a:rPr>
              <a:t>列車通訊控制系統</a:t>
            </a:r>
            <a:endParaRPr lang="en-US" altLang="zh-TW" sz="20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algn="ctr"/>
            <a:r>
              <a:rPr lang="en-US" altLang="zh-TW" sz="2000" dirty="0">
                <a:latin typeface="MS Gothic" panose="020B0609070205080204" pitchFamily="49" charset="-128"/>
                <a:ea typeface="MS Gothic" panose="020B0609070205080204" pitchFamily="49" charset="-128"/>
              </a:rPr>
              <a:t>OTC</a:t>
            </a:r>
            <a:endParaRPr lang="zh-TW" altLang="en-US" sz="20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6671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圖片版面配置區 1"/>
          <p:cNvSpPr>
            <a:spLocks noGrp="1"/>
          </p:cNvSpPr>
          <p:nvPr>
            <p:ph type="pic" idx="1"/>
          </p:nvPr>
        </p:nvSpPr>
        <p:spPr/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CMFT</a:t>
            </a:r>
            <a:r>
              <a:rPr lang="zh-TW" altLang="en-US" dirty="0"/>
              <a:t> 硬體佈署</a:t>
            </a:r>
            <a:r>
              <a:rPr lang="en-US" altLang="zh-TW" dirty="0"/>
              <a:t>-OCC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0AB6CBD-C3EC-40BD-A86D-57E18B2BA74F}" type="slidenum">
              <a:rPr lang="it-IT" smtClean="0"/>
              <a:pPr>
                <a:defRPr/>
              </a:pPr>
              <a:t>4</a:t>
            </a:fld>
            <a:endParaRPr lang="it-IT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8411658"/>
              </p:ext>
            </p:extLst>
          </p:nvPr>
        </p:nvGraphicFramePr>
        <p:xfrm>
          <a:off x="4295914" y="2253378"/>
          <a:ext cx="4833799" cy="35188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Visio" r:id="rId3" imgW="10401199" imgH="7572420" progId="Visio.Drawing.11">
                  <p:embed/>
                </p:oleObj>
              </mc:Choice>
              <mc:Fallback>
                <p:oleObj name="Visio" r:id="rId3" imgW="10401199" imgH="757242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5914" y="2253378"/>
                        <a:ext cx="4833799" cy="351885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076602"/>
              </p:ext>
            </p:extLst>
          </p:nvPr>
        </p:nvGraphicFramePr>
        <p:xfrm>
          <a:off x="128920" y="1354197"/>
          <a:ext cx="4377871" cy="5297366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{69012ECD-51FC-41F1-AA8D-1B2483CD663E}</a:tableStyleId>
              </a:tblPr>
              <a:tblGrid>
                <a:gridCol w="394606"/>
                <a:gridCol w="1465115"/>
                <a:gridCol w="1009064"/>
                <a:gridCol w="559213"/>
                <a:gridCol w="949873"/>
              </a:tblGrid>
              <a:tr h="37571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800" dirty="0">
                          <a:effectLst/>
                        </a:rPr>
                        <a:t>項目</a:t>
                      </a:r>
                      <a:endParaRPr lang="zh-TW" sz="900" dirty="0"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Item</a:t>
                      </a:r>
                      <a:endParaRPr lang="zh-TW" sz="900" dirty="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3065" marR="530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800">
                          <a:effectLst/>
                        </a:rPr>
                        <a:t>設備</a:t>
                      </a:r>
                      <a:endParaRPr lang="zh-TW" sz="900"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Equipment</a:t>
                      </a:r>
                      <a:endParaRPr lang="zh-TW" sz="90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3065" marR="530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800">
                          <a:effectLst/>
                        </a:rPr>
                        <a:t>型號</a:t>
                      </a:r>
                      <a:endParaRPr lang="zh-TW" sz="900"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Model</a:t>
                      </a:r>
                      <a:endParaRPr lang="zh-TW" sz="90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3065" marR="530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800">
                          <a:effectLst/>
                        </a:rPr>
                        <a:t>數量</a:t>
                      </a:r>
                      <a:endParaRPr lang="zh-TW" sz="900"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Quantity</a:t>
                      </a:r>
                      <a:endParaRPr lang="zh-TW" sz="90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3065" marR="530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800">
                          <a:effectLst/>
                        </a:rPr>
                        <a:t>地點</a:t>
                      </a:r>
                      <a:endParaRPr lang="zh-TW" sz="900"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Location</a:t>
                      </a:r>
                      <a:endParaRPr lang="zh-TW" sz="90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3065" marR="530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6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1</a:t>
                      </a:r>
                      <a:endParaRPr lang="zh-TW" sz="900" dirty="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3065" marR="530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CMFT</a:t>
                      </a:r>
                      <a:r>
                        <a:rPr lang="it-IT" sz="800" dirty="0">
                          <a:effectLst/>
                        </a:rPr>
                        <a:t>伺服器</a:t>
                      </a:r>
                      <a:endParaRPr lang="zh-TW" sz="900" dirty="0">
                        <a:effectLst/>
                      </a:endParaRPr>
                    </a:p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CMFT Server</a:t>
                      </a:r>
                      <a:endParaRPr lang="zh-TW" sz="900" dirty="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3065" marR="530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IBM System x3650 M3</a:t>
                      </a:r>
                      <a:endParaRPr lang="zh-TW" sz="90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3065" marR="5306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TW" sz="90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3065" marR="530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it-IT" sz="800">
                          <a:effectLst/>
                        </a:rPr>
                        <a:t>通訊設備房</a:t>
                      </a:r>
                      <a:endParaRPr lang="zh-TW" sz="900">
                        <a:effectLst/>
                      </a:endParaRPr>
                    </a:p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CER</a:t>
                      </a:r>
                      <a:endParaRPr lang="zh-TW" sz="90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3065" marR="530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6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zh-TW" sz="90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3065" marR="530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it-IT" sz="800" dirty="0">
                          <a:effectLst/>
                        </a:rPr>
                        <a:t>儲存系統</a:t>
                      </a:r>
                      <a:endParaRPr lang="zh-TW" sz="900" dirty="0">
                        <a:effectLst/>
                      </a:endParaRPr>
                    </a:p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Storage System</a:t>
                      </a:r>
                      <a:endParaRPr lang="zh-TW" sz="900" dirty="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3065" marR="530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IBM System Storage DS3512 Express</a:t>
                      </a:r>
                      <a:endParaRPr lang="zh-TW" sz="90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3065" marR="5306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zh-TW" sz="90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3065" marR="530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it-IT" sz="800">
                          <a:effectLst/>
                        </a:rPr>
                        <a:t>通訊設備房</a:t>
                      </a:r>
                      <a:endParaRPr lang="zh-TW" sz="900">
                        <a:effectLst/>
                      </a:endParaRPr>
                    </a:p>
                    <a:p>
                      <a:pPr algn="just"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CER</a:t>
                      </a:r>
                      <a:endParaRPr lang="zh-TW" sz="90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3065" marR="530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928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</a:t>
                      </a:r>
                      <a:endParaRPr lang="zh-TW" sz="90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3065" marR="530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CMFT</a:t>
                      </a:r>
                      <a:r>
                        <a:rPr lang="it-IT" sz="800" dirty="0">
                          <a:effectLst/>
                        </a:rPr>
                        <a:t>主控台</a:t>
                      </a:r>
                      <a:endParaRPr lang="zh-TW" sz="900" dirty="0">
                        <a:effectLst/>
                      </a:endParaRPr>
                    </a:p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(</a:t>
                      </a:r>
                      <a:r>
                        <a:rPr lang="it-IT" sz="800" dirty="0">
                          <a:effectLst/>
                        </a:rPr>
                        <a:t>鍵盤與滑鼠</a:t>
                      </a:r>
                      <a:r>
                        <a:rPr lang="en-US" sz="800" dirty="0">
                          <a:effectLst/>
                        </a:rPr>
                        <a:t>)</a:t>
                      </a:r>
                      <a:endParaRPr lang="zh-TW" sz="900" dirty="0">
                        <a:effectLst/>
                      </a:endParaRPr>
                    </a:p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CMFT Console (Including  keyboard and mouse)</a:t>
                      </a:r>
                      <a:endParaRPr lang="zh-TW" sz="900" dirty="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3065" marR="530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HP Compaq 6200 Pro Desktop Tower</a:t>
                      </a:r>
                      <a:endParaRPr lang="zh-TW" sz="90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3065" marR="5306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7</a:t>
                      </a:r>
                      <a:endParaRPr lang="zh-TW" sz="900" dirty="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3065" marR="530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300"/>
                        </a:spcAft>
                      </a:pPr>
                      <a:r>
                        <a:rPr lang="it-IT" sz="800" dirty="0">
                          <a:effectLst/>
                        </a:rPr>
                        <a:t>行控中心</a:t>
                      </a:r>
                      <a:endParaRPr lang="zh-TW" sz="900" dirty="0">
                        <a:effectLst/>
                      </a:endParaRPr>
                    </a:p>
                    <a:p>
                      <a:pPr algn="just">
                        <a:spcAft>
                          <a:spcPts val="300"/>
                        </a:spcAft>
                      </a:pPr>
                      <a:r>
                        <a:rPr lang="en-US" sz="800" dirty="0" smtClean="0">
                          <a:effectLst/>
                        </a:rPr>
                        <a:t>OCC</a:t>
                      </a:r>
                    </a:p>
                    <a:p>
                      <a:pPr algn="just">
                        <a:spcAft>
                          <a:spcPts val="300"/>
                        </a:spcAft>
                      </a:pPr>
                      <a:r>
                        <a:rPr lang="en-US" altLang="zh-TW" sz="800" dirty="0" smtClean="0">
                          <a:effectLst/>
                          <a:latin typeface="Arial" panose="020B0604020202020204" pitchFamily="34" charset="0"/>
                          <a:ea typeface="細明體" panose="02020509000000000000" pitchFamily="49" charset="-120"/>
                          <a:cs typeface="Times New Roman" panose="02020603050405020304" pitchFamily="18" charset="0"/>
                        </a:rPr>
                        <a:t>(OCC</a:t>
                      </a:r>
                      <a:r>
                        <a:rPr lang="zh-TW" altLang="en-US" sz="800" dirty="0" smtClean="0">
                          <a:effectLst/>
                          <a:latin typeface="Arial" panose="020B0604020202020204" pitchFamily="34" charset="0"/>
                          <a:ea typeface="細明體" panose="02020509000000000000" pitchFamily="49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800" dirty="0" smtClean="0">
                          <a:effectLst/>
                          <a:latin typeface="Arial" panose="020B0604020202020204" pitchFamily="34" charset="0"/>
                          <a:ea typeface="細明體" panose="02020509000000000000" pitchFamily="49" charset="-120"/>
                          <a:cs typeface="Times New Roman" panose="02020603050405020304" pitchFamily="18" charset="0"/>
                        </a:rPr>
                        <a:t>room)</a:t>
                      </a:r>
                    </a:p>
                    <a:p>
                      <a:pPr algn="just">
                        <a:spcAft>
                          <a:spcPts val="300"/>
                        </a:spcAft>
                      </a:pPr>
                      <a:r>
                        <a:rPr lang="en-US" altLang="zh-TW" sz="800" dirty="0" smtClean="0">
                          <a:effectLst/>
                          <a:latin typeface="Arial" panose="020B0604020202020204" pitchFamily="34" charset="0"/>
                          <a:ea typeface="細明體" panose="02020509000000000000" pitchFamily="49" charset="-120"/>
                          <a:cs typeface="Times New Roman" panose="02020603050405020304" pitchFamily="18" charset="0"/>
                        </a:rPr>
                        <a:t>(Test track</a:t>
                      </a:r>
                      <a:r>
                        <a:rPr lang="en-US" altLang="zh-TW" sz="800" baseline="0" dirty="0" smtClean="0">
                          <a:effectLst/>
                          <a:latin typeface="Arial" panose="020B0604020202020204" pitchFamily="34" charset="0"/>
                          <a:ea typeface="細明體" panose="02020509000000000000" pitchFamily="49" charset="-120"/>
                          <a:cs typeface="Times New Roman" panose="02020603050405020304" pitchFamily="18" charset="0"/>
                        </a:rPr>
                        <a:t> room</a:t>
                      </a:r>
                      <a:r>
                        <a:rPr lang="en-US" altLang="zh-TW" sz="800" dirty="0" smtClean="0">
                          <a:effectLst/>
                          <a:latin typeface="Arial" panose="020B0604020202020204" pitchFamily="34" charset="0"/>
                          <a:ea typeface="細明體" panose="02020509000000000000" pitchFamily="49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algn="just">
                        <a:spcAft>
                          <a:spcPts val="300"/>
                        </a:spcAft>
                      </a:pPr>
                      <a:r>
                        <a:rPr lang="en-US" altLang="zh-TW" sz="800" dirty="0" smtClean="0">
                          <a:effectLst/>
                          <a:latin typeface="Arial" panose="020B0604020202020204" pitchFamily="34" charset="0"/>
                          <a:ea typeface="細明體" panose="02020509000000000000" pitchFamily="49" charset="-120"/>
                          <a:cs typeface="Times New Roman" panose="02020603050405020304" pitchFamily="18" charset="0"/>
                        </a:rPr>
                        <a:t>(CER)</a:t>
                      </a:r>
                      <a:endParaRPr lang="zh-TW" sz="900" dirty="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3065" marR="530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6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</a:t>
                      </a:r>
                      <a:endParaRPr lang="zh-TW" sz="90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3065" marR="530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CMFT</a:t>
                      </a:r>
                      <a:r>
                        <a:rPr lang="zh-TW" sz="800">
                          <a:effectLst/>
                        </a:rPr>
                        <a:t>主控台顯示器</a:t>
                      </a:r>
                      <a:r>
                        <a:rPr lang="en-US" sz="800">
                          <a:effectLst/>
                        </a:rPr>
                        <a:t>CMFT Console Monitor</a:t>
                      </a:r>
                      <a:endParaRPr lang="zh-TW" sz="90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3065" marR="5306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Nextech OPN 22WC0BU30B</a:t>
                      </a:r>
                      <a:endParaRPr lang="zh-TW" sz="900" dirty="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3065" marR="530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TW" sz="90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3065" marR="530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300"/>
                        </a:spcAft>
                      </a:pPr>
                      <a:r>
                        <a:rPr lang="it-IT" sz="800">
                          <a:effectLst/>
                        </a:rPr>
                        <a:t>行控中心</a:t>
                      </a:r>
                      <a:endParaRPr lang="zh-TW" sz="900">
                        <a:effectLst/>
                      </a:endParaRPr>
                    </a:p>
                    <a:p>
                      <a:pPr algn="just"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OCC</a:t>
                      </a:r>
                      <a:endParaRPr lang="zh-TW" sz="90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3065" marR="530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6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</a:t>
                      </a:r>
                      <a:endParaRPr lang="zh-TW" sz="90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3065" marR="530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800">
                          <a:effectLst/>
                        </a:rPr>
                        <a:t>終端伺服器 </a:t>
                      </a:r>
                      <a:endParaRPr lang="zh-TW" sz="900">
                        <a:effectLst/>
                      </a:endParaRPr>
                    </a:p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Terminal Server</a:t>
                      </a:r>
                      <a:endParaRPr lang="zh-TW" sz="90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3065" marR="530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Moxa CN2650-8-2AC</a:t>
                      </a:r>
                      <a:endParaRPr lang="zh-TW" sz="900" dirty="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3065" marR="530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zh-TW" sz="90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3065" marR="530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it-IT" sz="800">
                          <a:effectLst/>
                        </a:rPr>
                        <a:t>通訊設備房</a:t>
                      </a:r>
                      <a:endParaRPr lang="zh-TW" sz="900">
                        <a:effectLst/>
                      </a:endParaRPr>
                    </a:p>
                    <a:p>
                      <a:pPr algn="just"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CER</a:t>
                      </a:r>
                      <a:endParaRPr lang="zh-TW" sz="90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3065" marR="530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75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zh-TW" sz="90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3065" marR="530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800">
                          <a:effectLst/>
                        </a:rPr>
                        <a:t>網路印表機 </a:t>
                      </a:r>
                      <a:endParaRPr lang="zh-TW" sz="900">
                        <a:effectLst/>
                      </a:endParaRPr>
                    </a:p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Network Printer</a:t>
                      </a:r>
                      <a:endParaRPr lang="zh-TW" sz="90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3065" marR="530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HP LaserJet 5200n</a:t>
                      </a:r>
                      <a:endParaRPr lang="zh-TW" sz="900" dirty="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3065" marR="530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1</a:t>
                      </a:r>
                      <a:endParaRPr lang="zh-TW" sz="900" dirty="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3065" marR="530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300"/>
                        </a:spcAft>
                      </a:pPr>
                      <a:r>
                        <a:rPr lang="it-IT" sz="800">
                          <a:effectLst/>
                        </a:rPr>
                        <a:t>行控中心</a:t>
                      </a:r>
                      <a:endParaRPr lang="zh-TW" sz="900">
                        <a:effectLst/>
                      </a:endParaRPr>
                    </a:p>
                    <a:p>
                      <a:pPr algn="just"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OCC</a:t>
                      </a:r>
                      <a:endParaRPr lang="zh-TW" sz="90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3065" marR="530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50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zh-TW" sz="90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3065" marR="530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800" dirty="0">
                          <a:effectLst/>
                        </a:rPr>
                        <a:t>網路交換器 </a:t>
                      </a:r>
                      <a:endParaRPr lang="zh-TW" sz="900" dirty="0">
                        <a:effectLst/>
                      </a:endParaRPr>
                    </a:p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Network Switch</a:t>
                      </a:r>
                      <a:endParaRPr lang="zh-TW" sz="900" dirty="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3065" marR="530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Alcatel-Lucent OmniSwitch 6400-24</a:t>
                      </a:r>
                      <a:endParaRPr lang="zh-TW" sz="900" dirty="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3065" marR="530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2</a:t>
                      </a:r>
                      <a:endParaRPr lang="zh-TW" sz="900" dirty="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3065" marR="530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it-IT" sz="800" dirty="0">
                          <a:effectLst/>
                        </a:rPr>
                        <a:t>通訊設備房</a:t>
                      </a:r>
                      <a:endParaRPr lang="zh-TW" sz="900" dirty="0">
                        <a:effectLst/>
                      </a:endParaRPr>
                    </a:p>
                    <a:p>
                      <a:pPr algn="just"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CER</a:t>
                      </a:r>
                      <a:endParaRPr lang="zh-TW" sz="900" dirty="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3065" marR="530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50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8</a:t>
                      </a:r>
                      <a:endParaRPr lang="zh-TW" sz="900" dirty="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3065" marR="530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300"/>
                        </a:spcAft>
                      </a:pPr>
                      <a:r>
                        <a:rPr lang="zh-TW" sz="900" dirty="0">
                          <a:effectLst/>
                        </a:rPr>
                        <a:t>媒體轉換器</a:t>
                      </a:r>
                    </a:p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it-IT" sz="900" dirty="0">
                          <a:effectLst/>
                        </a:rPr>
                        <a:t>Media Convertor</a:t>
                      </a:r>
                      <a:endParaRPr lang="zh-TW" sz="900" dirty="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3065" marR="530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IMC-21-M-SC</a:t>
                      </a:r>
                      <a:endParaRPr lang="zh-TW" sz="900" dirty="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3065" marR="530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4</a:t>
                      </a:r>
                      <a:endParaRPr lang="zh-TW" sz="900" dirty="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3065" marR="530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it-IT" sz="800" dirty="0">
                          <a:effectLst/>
                        </a:rPr>
                        <a:t>通訊設備房</a:t>
                      </a:r>
                      <a:endParaRPr lang="zh-TW" sz="900" dirty="0">
                        <a:effectLst/>
                      </a:endParaRPr>
                    </a:p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CER</a:t>
                      </a:r>
                      <a:endParaRPr lang="zh-TW" sz="900" dirty="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3065" marR="530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8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8</a:t>
                      </a:r>
                      <a:endParaRPr lang="zh-TW" sz="900" dirty="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3065" marR="530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300"/>
                        </a:spcAft>
                      </a:pPr>
                      <a:r>
                        <a:rPr lang="zh-TW" sz="900" b="0" dirty="0">
                          <a:effectLst/>
                        </a:rPr>
                        <a:t>媒體轉換器</a:t>
                      </a:r>
                    </a:p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it-IT" sz="900" b="0" dirty="0">
                          <a:effectLst/>
                        </a:rPr>
                        <a:t>Media Convertor</a:t>
                      </a:r>
                      <a:endParaRPr lang="zh-TW" sz="900" b="0" dirty="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3065" marR="530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900" b="0" dirty="0">
                          <a:effectLst/>
                        </a:rPr>
                        <a:t>IMC-21-M-SC</a:t>
                      </a:r>
                      <a:endParaRPr lang="zh-TW" sz="900" b="0" dirty="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3065" marR="530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 b="0" dirty="0">
                          <a:effectLst/>
                        </a:rPr>
                        <a:t>4</a:t>
                      </a:r>
                      <a:endParaRPr lang="zh-TW" sz="900" b="0" dirty="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3065" marR="530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it-IT" sz="800" b="0" dirty="0">
                          <a:effectLst/>
                        </a:rPr>
                        <a:t>通訊設備房</a:t>
                      </a:r>
                      <a:endParaRPr lang="zh-TW" sz="900" b="0" dirty="0">
                        <a:effectLst/>
                      </a:endParaRPr>
                    </a:p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 b="0" dirty="0">
                          <a:effectLst/>
                        </a:rPr>
                        <a:t>CER</a:t>
                      </a:r>
                      <a:endParaRPr lang="zh-TW" sz="900" b="0" dirty="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53065" marR="530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686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圖片版面配置區 1"/>
          <p:cNvSpPr>
            <a:spLocks noGrp="1"/>
          </p:cNvSpPr>
          <p:nvPr>
            <p:ph type="pic" idx="1"/>
          </p:nvPr>
        </p:nvSpPr>
        <p:spPr/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CMFT</a:t>
            </a:r>
            <a:r>
              <a:rPr lang="zh-TW" altLang="en-US" dirty="0"/>
              <a:t> 硬體佈署</a:t>
            </a:r>
            <a:r>
              <a:rPr lang="en-US" altLang="zh-TW" dirty="0"/>
              <a:t>-BOCC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0AB6CBD-C3EC-40BD-A86D-57E18B2BA74F}" type="slidenum">
              <a:rPr lang="it-IT" smtClean="0"/>
              <a:pPr>
                <a:defRPr/>
              </a:pPr>
              <a:t>5</a:t>
            </a:fld>
            <a:endParaRPr lang="it-IT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0959111"/>
              </p:ext>
            </p:extLst>
          </p:nvPr>
        </p:nvGraphicFramePr>
        <p:xfrm>
          <a:off x="4041918" y="2037022"/>
          <a:ext cx="5102082" cy="368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Visio" r:id="rId3" imgW="9039188" imgH="6515100" progId="Visio.Drawing.11">
                  <p:embed/>
                </p:oleObj>
              </mc:Choice>
              <mc:Fallback>
                <p:oleObj name="Visio" r:id="rId3" imgW="9039188" imgH="65151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1918" y="2037022"/>
                        <a:ext cx="5102082" cy="36875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209896"/>
              </p:ext>
            </p:extLst>
          </p:nvPr>
        </p:nvGraphicFramePr>
        <p:xfrm>
          <a:off x="128920" y="1354196"/>
          <a:ext cx="4371072" cy="3226932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{69012ECD-51FC-41F1-AA8D-1B2483CD663E}</a:tableStyleId>
              </a:tblPr>
              <a:tblGrid>
                <a:gridCol w="392593"/>
                <a:gridCol w="1457640"/>
                <a:gridCol w="1003916"/>
                <a:gridCol w="556360"/>
                <a:gridCol w="960563"/>
              </a:tblGrid>
              <a:tr h="55318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1000" dirty="0">
                          <a:effectLst/>
                        </a:rPr>
                        <a:t>項目</a:t>
                      </a:r>
                      <a:endParaRPr lang="zh-TW" sz="1200" dirty="0"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Item</a:t>
                      </a:r>
                      <a:endParaRPr lang="zh-TW" sz="1200" dirty="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1000">
                          <a:effectLst/>
                        </a:rPr>
                        <a:t>設備</a:t>
                      </a:r>
                      <a:endParaRPr lang="zh-TW" sz="1200"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Equipment</a:t>
                      </a:r>
                      <a:endParaRPr lang="zh-TW" sz="120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1000">
                          <a:effectLst/>
                        </a:rPr>
                        <a:t>型號</a:t>
                      </a:r>
                      <a:endParaRPr lang="zh-TW" sz="1200"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Model</a:t>
                      </a:r>
                      <a:endParaRPr lang="zh-TW" sz="120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1000">
                          <a:effectLst/>
                        </a:rPr>
                        <a:t>數量</a:t>
                      </a:r>
                      <a:endParaRPr lang="zh-TW" sz="1200"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Quantity</a:t>
                      </a:r>
                      <a:endParaRPr lang="zh-TW" sz="120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1000">
                          <a:effectLst/>
                        </a:rPr>
                        <a:t>地點</a:t>
                      </a:r>
                      <a:endParaRPr lang="zh-TW" sz="1200"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Location</a:t>
                      </a:r>
                      <a:endParaRPr lang="zh-TW" sz="120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87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zh-TW" sz="120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CMFT</a:t>
                      </a:r>
                      <a:r>
                        <a:rPr lang="it-IT" sz="1000">
                          <a:effectLst/>
                        </a:rPr>
                        <a:t>伺服器</a:t>
                      </a:r>
                      <a:endParaRPr lang="zh-TW" sz="1200">
                        <a:effectLst/>
                      </a:endParaRPr>
                    </a:p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CMFT Server</a:t>
                      </a:r>
                      <a:endParaRPr lang="zh-TW" sz="120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IBM System x3650 M3</a:t>
                      </a:r>
                      <a:endParaRPr lang="zh-TW" sz="120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zh-TW" sz="120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it-IT" sz="1000">
                          <a:effectLst/>
                        </a:rPr>
                        <a:t>通訊設備房</a:t>
                      </a:r>
                      <a:endParaRPr lang="zh-TW" sz="1200">
                        <a:effectLst/>
                      </a:endParaRPr>
                    </a:p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CER</a:t>
                      </a:r>
                      <a:endParaRPr lang="zh-TW" sz="120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19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zh-TW" sz="120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CMFT</a:t>
                      </a:r>
                      <a:r>
                        <a:rPr lang="it-IT" sz="1000">
                          <a:effectLst/>
                        </a:rPr>
                        <a:t>主控台</a:t>
                      </a:r>
                      <a:endParaRPr lang="zh-TW" sz="1200">
                        <a:effectLst/>
                      </a:endParaRPr>
                    </a:p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(</a:t>
                      </a:r>
                      <a:r>
                        <a:rPr lang="it-IT" sz="1000">
                          <a:effectLst/>
                        </a:rPr>
                        <a:t>鍵盤與滑鼠</a:t>
                      </a:r>
                      <a:r>
                        <a:rPr lang="en-US" sz="1000">
                          <a:effectLst/>
                        </a:rPr>
                        <a:t>)</a:t>
                      </a:r>
                      <a:endParaRPr lang="zh-TW" sz="1200">
                        <a:effectLst/>
                      </a:endParaRPr>
                    </a:p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CMFT Console (Including  keyboard and mouse)</a:t>
                      </a:r>
                      <a:endParaRPr lang="zh-TW" sz="120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HP Compaq 6200 Pro Desktop Tower</a:t>
                      </a:r>
                      <a:endParaRPr lang="zh-TW" sz="120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zh-TW" sz="120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300"/>
                        </a:spcAft>
                      </a:pPr>
                      <a:r>
                        <a:rPr lang="it-IT" sz="1000">
                          <a:effectLst/>
                        </a:rPr>
                        <a:t>行控中心</a:t>
                      </a:r>
                      <a:endParaRPr lang="zh-TW" sz="1200">
                        <a:effectLst/>
                      </a:endParaRPr>
                    </a:p>
                    <a:p>
                      <a:pPr algn="just"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ROCC</a:t>
                      </a:r>
                      <a:endParaRPr lang="zh-TW" sz="120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zh-TW" sz="120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CMFT</a:t>
                      </a:r>
                      <a:r>
                        <a:rPr lang="zh-TW" sz="1000">
                          <a:effectLst/>
                        </a:rPr>
                        <a:t>主控台顯示器</a:t>
                      </a:r>
                      <a:r>
                        <a:rPr lang="en-US" sz="1000">
                          <a:effectLst/>
                        </a:rPr>
                        <a:t>CMFT Console Monitor</a:t>
                      </a:r>
                      <a:endParaRPr lang="zh-TW" sz="120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Nextech OPN 22WC0BU30B</a:t>
                      </a:r>
                      <a:endParaRPr lang="zh-TW" sz="120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zh-TW" sz="120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300"/>
                        </a:spcAft>
                      </a:pPr>
                      <a:r>
                        <a:rPr lang="zh-TW" sz="1000">
                          <a:effectLst/>
                        </a:rPr>
                        <a:t>備援</a:t>
                      </a:r>
                      <a:r>
                        <a:rPr lang="it-IT" sz="1000">
                          <a:effectLst/>
                        </a:rPr>
                        <a:t>行控中心</a:t>
                      </a:r>
                      <a:endParaRPr lang="zh-TW" sz="1200">
                        <a:effectLst/>
                      </a:endParaRPr>
                    </a:p>
                    <a:p>
                      <a:pPr algn="just"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ROCC</a:t>
                      </a:r>
                      <a:endParaRPr lang="zh-TW" sz="120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8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zh-TW" sz="120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000" dirty="0">
                          <a:effectLst/>
                        </a:rPr>
                        <a:t>網路印表機 </a:t>
                      </a:r>
                      <a:endParaRPr lang="zh-TW" sz="1200" dirty="0">
                        <a:effectLst/>
                      </a:endParaRPr>
                    </a:p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Network Printer</a:t>
                      </a:r>
                      <a:endParaRPr lang="zh-TW" sz="1200" dirty="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HP LaserJet 5200n</a:t>
                      </a:r>
                      <a:endParaRPr lang="zh-TW" sz="120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zh-TW" sz="120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300"/>
                        </a:spcAft>
                      </a:pPr>
                      <a:r>
                        <a:rPr lang="zh-TW" sz="1000">
                          <a:effectLst/>
                        </a:rPr>
                        <a:t>備援</a:t>
                      </a:r>
                      <a:r>
                        <a:rPr lang="it-IT" sz="1000">
                          <a:effectLst/>
                        </a:rPr>
                        <a:t>行控中心</a:t>
                      </a:r>
                      <a:endParaRPr lang="zh-TW" sz="1200">
                        <a:effectLst/>
                      </a:endParaRPr>
                    </a:p>
                    <a:p>
                      <a:pPr algn="just"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ROCC</a:t>
                      </a:r>
                      <a:endParaRPr lang="zh-TW" sz="120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18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zh-TW" sz="120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000" b="0" dirty="0">
                          <a:effectLst/>
                        </a:rPr>
                        <a:t>網路交換器 </a:t>
                      </a:r>
                      <a:endParaRPr lang="zh-TW" sz="1200" b="0" dirty="0">
                        <a:effectLst/>
                      </a:endParaRPr>
                    </a:p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 b="0" dirty="0">
                          <a:effectLst/>
                        </a:rPr>
                        <a:t>Network Switch</a:t>
                      </a:r>
                      <a:endParaRPr lang="zh-TW" sz="1200" b="0" dirty="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Alcatel-Lucent OmniSwitch 6400-24</a:t>
                      </a:r>
                      <a:endParaRPr lang="zh-TW" sz="1200" b="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 b="0" dirty="0">
                          <a:effectLst/>
                        </a:rPr>
                        <a:t>1</a:t>
                      </a:r>
                      <a:endParaRPr lang="zh-TW" sz="1200" b="0" dirty="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it-IT" sz="1000" dirty="0">
                          <a:effectLst/>
                        </a:rPr>
                        <a:t>通訊設備房</a:t>
                      </a:r>
                      <a:endParaRPr lang="zh-TW" sz="1200" dirty="0">
                        <a:effectLst/>
                      </a:endParaRPr>
                    </a:p>
                    <a:p>
                      <a:pPr algn="just">
                        <a:spcAft>
                          <a:spcPts val="300"/>
                        </a:spcAft>
                      </a:pPr>
                      <a:r>
                        <a:rPr lang="en-US" sz="1000" dirty="0">
                          <a:effectLst/>
                        </a:rPr>
                        <a:t>CER</a:t>
                      </a:r>
                      <a:endParaRPr lang="zh-TW" sz="1200" dirty="0">
                        <a:effectLst/>
                        <a:latin typeface="Arial" panose="020B0604020202020204" pitchFamily="34" charset="0"/>
                        <a:ea typeface="細明體" panose="0202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915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圖片版面配置區 1"/>
          <p:cNvSpPr>
            <a:spLocks noGrp="1"/>
          </p:cNvSpPr>
          <p:nvPr>
            <p:ph type="pic" idx="1"/>
          </p:nvPr>
        </p:nvSpPr>
        <p:spPr/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 smtClean="0"/>
              <a:t>登入與主要操作畫面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CMFT</a:t>
            </a:r>
            <a:r>
              <a:rPr lang="zh-TW" altLang="en-US" dirty="0"/>
              <a:t> 操作畫面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0AB6CBD-C3EC-40BD-A86D-57E18B2BA74F}" type="slidenum">
              <a:rPr lang="it-IT" smtClean="0"/>
              <a:pPr>
                <a:defRPr/>
              </a:pPr>
              <a:t>6</a:t>
            </a:fld>
            <a:endParaRPr lang="it-IT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69" y="1692741"/>
            <a:ext cx="8229600" cy="463897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69" y="1702568"/>
            <a:ext cx="8229600" cy="4629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contourW="6350"/>
        </p:spPr>
      </p:pic>
    </p:spTree>
    <p:extLst>
      <p:ext uri="{BB962C8B-B14F-4D97-AF65-F5344CB8AC3E}">
        <p14:creationId xmlns:p14="http://schemas.microsoft.com/office/powerpoint/2010/main" val="337526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圖片版面配置區 1"/>
          <p:cNvSpPr>
            <a:spLocks noGrp="1"/>
          </p:cNvSpPr>
          <p:nvPr>
            <p:ph type="pic" idx="1"/>
          </p:nvPr>
        </p:nvSpPr>
        <p:spPr/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lvl="1"/>
            <a:endParaRPr lang="zh-TW" altLang="zh-TW" dirty="0" smtClean="0"/>
          </a:p>
          <a:p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 smtClean="0"/>
              <a:t>CMFT</a:t>
            </a:r>
            <a:r>
              <a:rPr lang="zh-TW" altLang="zh-TW" dirty="0" smtClean="0"/>
              <a:t>操作設計概念</a:t>
            </a:r>
            <a:r>
              <a:rPr lang="en-US" altLang="zh-TW" dirty="0" smtClean="0"/>
              <a:t> - </a:t>
            </a:r>
            <a:r>
              <a:rPr lang="it-IT" altLang="zh-TW" dirty="0"/>
              <a:t>統一的操作流程與步驟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CMFT</a:t>
            </a:r>
            <a:r>
              <a:rPr lang="zh-TW" altLang="en-US" dirty="0"/>
              <a:t> 設計概念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0AB6CBD-C3EC-40BD-A86D-57E18B2BA74F}" type="slidenum">
              <a:rPr lang="it-IT" smtClean="0"/>
              <a:pPr>
                <a:defRPr/>
              </a:pPr>
              <a:t>7</a:t>
            </a:fld>
            <a:endParaRPr lang="it-IT"/>
          </a:p>
        </p:txBody>
      </p:sp>
      <p:sp>
        <p:nvSpPr>
          <p:cNvPr id="23" name="圓角矩形 22"/>
          <p:cNvSpPr/>
          <p:nvPr/>
        </p:nvSpPr>
        <p:spPr>
          <a:xfrm>
            <a:off x="7284376" y="2045594"/>
            <a:ext cx="1566915" cy="535428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MS Gothic" panose="020B0609070205080204" pitchFamily="49" charset="-128"/>
                <a:ea typeface="MS Gothic" panose="020B0609070205080204" pitchFamily="49" charset="-128"/>
              </a:rPr>
              <a:t>執行</a:t>
            </a:r>
          </a:p>
        </p:txBody>
      </p:sp>
      <p:sp>
        <p:nvSpPr>
          <p:cNvPr id="24" name="圓角矩形 23"/>
          <p:cNvSpPr/>
          <p:nvPr/>
        </p:nvSpPr>
        <p:spPr>
          <a:xfrm>
            <a:off x="2431135" y="2039195"/>
            <a:ext cx="1566915" cy="535429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MS Gothic" panose="020B0609070205080204" pitchFamily="49" charset="-128"/>
                <a:ea typeface="MS Gothic" panose="020B0609070205080204" pitchFamily="49" charset="-128"/>
              </a:rPr>
              <a:t>目標</a:t>
            </a:r>
          </a:p>
        </p:txBody>
      </p:sp>
      <p:sp>
        <p:nvSpPr>
          <p:cNvPr id="25" name="圓角矩形 24"/>
          <p:cNvSpPr/>
          <p:nvPr/>
        </p:nvSpPr>
        <p:spPr>
          <a:xfrm>
            <a:off x="4848443" y="2045594"/>
            <a:ext cx="1585540" cy="535429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MS Gothic" panose="020B0609070205080204" pitchFamily="49" charset="-128"/>
                <a:ea typeface="MS Gothic" panose="020B0609070205080204" pitchFamily="49" charset="-128"/>
              </a:rPr>
              <a:t>內容</a:t>
            </a:r>
          </a:p>
        </p:txBody>
      </p:sp>
      <p:sp>
        <p:nvSpPr>
          <p:cNvPr id="26" name="向右箭號 25"/>
          <p:cNvSpPr/>
          <p:nvPr/>
        </p:nvSpPr>
        <p:spPr>
          <a:xfrm>
            <a:off x="1805300" y="2025477"/>
            <a:ext cx="401277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向右箭號 26"/>
          <p:cNvSpPr/>
          <p:nvPr/>
        </p:nvSpPr>
        <p:spPr>
          <a:xfrm>
            <a:off x="4222608" y="2064593"/>
            <a:ext cx="401277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向右箭號 27"/>
          <p:cNvSpPr/>
          <p:nvPr/>
        </p:nvSpPr>
        <p:spPr>
          <a:xfrm>
            <a:off x="6658541" y="2070992"/>
            <a:ext cx="401277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212578" y="2024946"/>
            <a:ext cx="1371172" cy="530082"/>
          </a:xfrm>
          <a:prstGeom prst="ellipse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系統</a:t>
            </a:r>
            <a:endParaRPr lang="zh-TW" altLang="en-US" sz="2000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10" y="2862808"/>
            <a:ext cx="1452941" cy="34465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contourW="6350"/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2861115"/>
            <a:ext cx="1455671" cy="3425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contourW="6350"/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8164" y="2862808"/>
            <a:ext cx="1442130" cy="34259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contourW="6350"/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78" y="2855432"/>
            <a:ext cx="1431418" cy="34394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contourW="6350"/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1295" y="2862948"/>
            <a:ext cx="1451769" cy="34259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contourW="6350"/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3115" y="2861115"/>
            <a:ext cx="1440466" cy="34354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contourW="6350"/>
        </p:spPr>
      </p:pic>
    </p:spTree>
    <p:extLst>
      <p:ext uri="{BB962C8B-B14F-4D97-AF65-F5344CB8AC3E}">
        <p14:creationId xmlns:p14="http://schemas.microsoft.com/office/powerpoint/2010/main" val="188277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圖片版面配置區 1"/>
          <p:cNvSpPr>
            <a:spLocks noGrp="1"/>
          </p:cNvSpPr>
          <p:nvPr>
            <p:ph type="pic" idx="1"/>
          </p:nvPr>
        </p:nvSpPr>
        <p:spPr/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it-IT" altLang="zh-TW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 smtClean="0"/>
              <a:t>CMFT</a:t>
            </a:r>
            <a:r>
              <a:rPr lang="zh-TW" altLang="zh-TW" dirty="0" smtClean="0"/>
              <a:t>操作設計概念</a:t>
            </a:r>
            <a:r>
              <a:rPr lang="zh-TW" altLang="en-US" dirty="0" smtClean="0"/>
              <a:t> </a:t>
            </a:r>
            <a:r>
              <a:rPr lang="en-US" altLang="zh-TW" dirty="0" smtClean="0"/>
              <a:t>- </a:t>
            </a:r>
            <a:r>
              <a:rPr lang="zh-TW" altLang="en-US" dirty="0" smtClean="0"/>
              <a:t>針對</a:t>
            </a:r>
            <a:r>
              <a:rPr lang="it-IT" altLang="zh-TW" dirty="0"/>
              <a:t>觸控螢幕</a:t>
            </a:r>
            <a:r>
              <a:rPr lang="zh-TW" altLang="en-US" dirty="0"/>
              <a:t>的介面設計</a:t>
            </a: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CMFT</a:t>
            </a:r>
            <a:r>
              <a:rPr lang="zh-TW" altLang="en-US" dirty="0"/>
              <a:t> 設計概念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0AB6CBD-C3EC-40BD-A86D-57E18B2BA74F}" type="slidenum">
              <a:rPr lang="it-IT" smtClean="0"/>
              <a:pPr>
                <a:defRPr/>
              </a:pPr>
              <a:t>8</a:t>
            </a:fld>
            <a:endParaRPr lang="it-IT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834" y="1716309"/>
            <a:ext cx="5381625" cy="2247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contourW="6350"/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07" y="3733081"/>
            <a:ext cx="5553075" cy="30384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contourW="6350"/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32" y="2518940"/>
            <a:ext cx="2305050" cy="866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contourW="6350"/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574" y="1783932"/>
            <a:ext cx="771525" cy="581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contourW="6350"/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6245" y="4066110"/>
            <a:ext cx="2038350" cy="2628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contourW="6350"/>
        </p:spPr>
      </p:pic>
    </p:spTree>
    <p:extLst>
      <p:ext uri="{BB962C8B-B14F-4D97-AF65-F5344CB8AC3E}">
        <p14:creationId xmlns:p14="http://schemas.microsoft.com/office/powerpoint/2010/main" val="233710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圖片版面配置區 1"/>
          <p:cNvSpPr>
            <a:spLocks noGrp="1"/>
          </p:cNvSpPr>
          <p:nvPr>
            <p:ph type="pic" idx="1"/>
          </p:nvPr>
        </p:nvSpPr>
        <p:spPr/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>
          <a:xfrm>
            <a:off x="473574" y="1722519"/>
            <a:ext cx="8189415" cy="330733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廣播</a:t>
            </a:r>
            <a:r>
              <a:rPr lang="zh-TW" altLang="en-US" dirty="0"/>
              <a:t>系統 </a:t>
            </a:r>
            <a:r>
              <a:rPr lang="en-US" altLang="zh-TW" dirty="0"/>
              <a:t>PA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0AB6CBD-C3EC-40BD-A86D-57E18B2BA74F}" type="slidenum">
              <a:rPr lang="it-IT" smtClean="0"/>
              <a:pPr>
                <a:defRPr/>
              </a:pPr>
              <a:t>9</a:t>
            </a:fld>
            <a:endParaRPr lang="it-IT"/>
          </a:p>
        </p:txBody>
      </p:sp>
      <p:sp>
        <p:nvSpPr>
          <p:cNvPr id="7" name="內容版面配置區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lIns="91429" tIns="45715" rIns="91429" bIns="45715" rtlCol="0">
            <a:normAutofit/>
          </a:bodyPr>
          <a:lstStyle>
            <a:lvl1pPr marL="0" indent="0" algn="l" defTabSz="455613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Arial MT"/>
                <a:ea typeface="MS PGothic" pitchFamily="34" charset="-128"/>
                <a:cs typeface="ＭＳ Ｐゴシック" charset="0"/>
              </a:defRPr>
            </a:lvl1pPr>
            <a:lvl2pPr marL="456665" indent="0" algn="l" defTabSz="455613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913323" indent="0" algn="l" defTabSz="455613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369983" indent="0" algn="l" defTabSz="455613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826643" indent="0" algn="l" defTabSz="455613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283305" indent="0" algn="l" defTabSz="457145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9965" indent="0" algn="l" defTabSz="457145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626" indent="0" algn="l" defTabSz="457145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287" indent="0" algn="l" defTabSz="457145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zh-TW" smtClean="0"/>
          </a:p>
          <a:p>
            <a:pPr lvl="1"/>
            <a:endParaRPr lang="zh-TW" altLang="zh-TW" dirty="0"/>
          </a:p>
        </p:txBody>
      </p:sp>
      <p:sp>
        <p:nvSpPr>
          <p:cNvPr id="8" name="圓角矩形 7"/>
          <p:cNvSpPr/>
          <p:nvPr/>
        </p:nvSpPr>
        <p:spPr>
          <a:xfrm>
            <a:off x="635054" y="2144368"/>
            <a:ext cx="2112564" cy="558506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+mj-ea"/>
                <a:ea typeface="+mj-ea"/>
              </a:rPr>
              <a:t>列車語音廣播</a:t>
            </a:r>
          </a:p>
        </p:txBody>
      </p:sp>
      <p:sp>
        <p:nvSpPr>
          <p:cNvPr id="9" name="圓角矩形 8"/>
          <p:cNvSpPr/>
          <p:nvPr/>
        </p:nvSpPr>
        <p:spPr>
          <a:xfrm>
            <a:off x="611560" y="2858257"/>
            <a:ext cx="2133600" cy="558507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+mj-ea"/>
                <a:ea typeface="+mj-ea"/>
              </a:rPr>
              <a:t>車站語音廣播</a:t>
            </a:r>
          </a:p>
        </p:txBody>
      </p:sp>
      <p:sp>
        <p:nvSpPr>
          <p:cNvPr id="10" name="向右箭號 9"/>
          <p:cNvSpPr/>
          <p:nvPr/>
        </p:nvSpPr>
        <p:spPr>
          <a:xfrm>
            <a:off x="2832440" y="2540480"/>
            <a:ext cx="401277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5550236" y="2540480"/>
            <a:ext cx="401277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/>
        </p:nvSpPr>
        <p:spPr>
          <a:xfrm>
            <a:off x="3339867" y="2144368"/>
            <a:ext cx="2112564" cy="558506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+mj-ea"/>
                <a:ea typeface="+mj-ea"/>
              </a:rPr>
              <a:t>列車選擇</a:t>
            </a:r>
          </a:p>
        </p:txBody>
      </p:sp>
      <p:sp>
        <p:nvSpPr>
          <p:cNvPr id="14" name="圓角矩形 13"/>
          <p:cNvSpPr/>
          <p:nvPr/>
        </p:nvSpPr>
        <p:spPr>
          <a:xfrm>
            <a:off x="3316373" y="2858257"/>
            <a:ext cx="2133600" cy="558507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+mj-ea"/>
                <a:ea typeface="+mj-ea"/>
              </a:rPr>
              <a:t>車站選擇</a:t>
            </a:r>
          </a:p>
        </p:txBody>
      </p:sp>
      <p:sp>
        <p:nvSpPr>
          <p:cNvPr id="15" name="圓角矩形 14"/>
          <p:cNvSpPr/>
          <p:nvPr/>
        </p:nvSpPr>
        <p:spPr>
          <a:xfrm>
            <a:off x="6081329" y="2144368"/>
            <a:ext cx="2112564" cy="558506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+mj-ea"/>
                <a:ea typeface="+mj-ea"/>
              </a:rPr>
              <a:t>預錄語音廣播</a:t>
            </a:r>
          </a:p>
        </p:txBody>
      </p:sp>
      <p:sp>
        <p:nvSpPr>
          <p:cNvPr id="16" name="圓角矩形 15"/>
          <p:cNvSpPr/>
          <p:nvPr/>
        </p:nvSpPr>
        <p:spPr>
          <a:xfrm>
            <a:off x="6057835" y="2858257"/>
            <a:ext cx="2133600" cy="558507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MS Gothic" panose="020B0609070205080204" pitchFamily="49" charset="-128"/>
                <a:ea typeface="MS Gothic" panose="020B0609070205080204" pitchFamily="49" charset="-128"/>
              </a:rPr>
              <a:t>即時語音</a:t>
            </a:r>
            <a:r>
              <a:rPr lang="zh-TW" altLang="en-US" sz="2000" b="1" dirty="0">
                <a:latin typeface="+mj-ea"/>
                <a:ea typeface="+mj-ea"/>
              </a:rPr>
              <a:t>廣播</a:t>
            </a:r>
          </a:p>
        </p:txBody>
      </p:sp>
      <p:sp>
        <p:nvSpPr>
          <p:cNvPr id="19" name="圓角矩形 18"/>
          <p:cNvSpPr/>
          <p:nvPr/>
        </p:nvSpPr>
        <p:spPr>
          <a:xfrm>
            <a:off x="246508" y="4187148"/>
            <a:ext cx="2112564" cy="558506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+mj-ea"/>
                <a:ea typeface="+mj-ea"/>
              </a:rPr>
              <a:t>預錄語音編輯</a:t>
            </a:r>
          </a:p>
        </p:txBody>
      </p:sp>
      <p:sp>
        <p:nvSpPr>
          <p:cNvPr id="20" name="圓角矩形 19"/>
          <p:cNvSpPr/>
          <p:nvPr/>
        </p:nvSpPr>
        <p:spPr>
          <a:xfrm>
            <a:off x="254217" y="4855024"/>
            <a:ext cx="2112564" cy="558506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+mj-ea"/>
                <a:ea typeface="+mj-ea"/>
              </a:rPr>
              <a:t>預錄語音排程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178226" y="141277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u="sng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操作功能</a:t>
            </a:r>
            <a:endParaRPr lang="zh-TW" altLang="en-US" sz="2400" b="1" u="sng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63357" y="355455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u="sng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廣播設定</a:t>
            </a:r>
            <a:endParaRPr lang="zh-TW" altLang="en-US" sz="2400" b="1" u="sng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" name="圓角矩形 22"/>
          <p:cNvSpPr/>
          <p:nvPr/>
        </p:nvSpPr>
        <p:spPr>
          <a:xfrm>
            <a:off x="244076" y="5522900"/>
            <a:ext cx="2112564" cy="558506"/>
          </a:xfrm>
          <a:prstGeom prst="roundRect">
            <a:avLst/>
          </a:prstGeom>
          <a:gradFill>
            <a:gsLst>
              <a:gs pos="0">
                <a:srgbClr val="FFFF00"/>
              </a:gs>
              <a:gs pos="35000">
                <a:srgbClr val="FFFF66"/>
              </a:gs>
              <a:gs pos="100000">
                <a:srgbClr val="FFFFCC"/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+mj-ea"/>
                <a:ea typeface="+mj-ea"/>
              </a:rPr>
              <a:t>時段音量調整</a:t>
            </a: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103" y="4085152"/>
            <a:ext cx="2118360" cy="15049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01600"/>
          </a:effectLst>
          <a:scene3d>
            <a:camera prst="orthographicFront"/>
            <a:lightRig rig="threePt" dir="t"/>
          </a:scene3d>
          <a:sp3d contourW="6350"/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308" y="4077778"/>
            <a:ext cx="4004310" cy="12649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01600"/>
          </a:effectLst>
          <a:scene3d>
            <a:camera prst="orthographicFront"/>
            <a:lightRig rig="threePt" dir="t"/>
          </a:scene3d>
          <a:sp3d contourW="6350"/>
        </p:spPr>
      </p:pic>
      <p:sp>
        <p:nvSpPr>
          <p:cNvPr id="26" name="文字方塊 25"/>
          <p:cNvSpPr txBox="1"/>
          <p:nvPr/>
        </p:nvSpPr>
        <p:spPr>
          <a:xfrm>
            <a:off x="4105948" y="5355983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預錄語音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編輯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7338083" y="5552394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預錄語音排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程</a:t>
            </a:r>
            <a:endParaRPr lang="zh-TW" altLang="en-US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7322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pertina grafica">
  <a:themeElements>
    <a:clrScheme name="sodali ok">
      <a:dk1>
        <a:srgbClr val="545458"/>
      </a:dk1>
      <a:lt1>
        <a:sysClr val="window" lastClr="FFFFFF"/>
      </a:lt1>
      <a:dk2>
        <a:srgbClr val="BDBCBB"/>
      </a:dk2>
      <a:lt2>
        <a:srgbClr val="7A132F"/>
      </a:lt2>
      <a:accent1>
        <a:srgbClr val="F6A800"/>
      </a:accent1>
      <a:accent2>
        <a:srgbClr val="E42C39"/>
      </a:accent2>
      <a:accent3>
        <a:srgbClr val="0058A3"/>
      </a:accent3>
      <a:accent4>
        <a:srgbClr val="95921A"/>
      </a:accent4>
      <a:accent5>
        <a:srgbClr val="007CA1"/>
      </a:accent5>
      <a:accent6>
        <a:srgbClr val="A8541F"/>
      </a:accent6>
      <a:hlink>
        <a:srgbClr val="7A132F"/>
      </a:hlink>
      <a:folHlink>
        <a:srgbClr val="00011F"/>
      </a:folHlink>
    </a:clrScheme>
    <a:fontScheme name="Office classico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o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hiusura">
  <a:themeElements>
    <a:clrScheme name="sodali ok">
      <a:dk1>
        <a:srgbClr val="545458"/>
      </a:dk1>
      <a:lt1>
        <a:sysClr val="window" lastClr="FFFFFF"/>
      </a:lt1>
      <a:dk2>
        <a:srgbClr val="BDBCBB"/>
      </a:dk2>
      <a:lt2>
        <a:srgbClr val="7A132F"/>
      </a:lt2>
      <a:accent1>
        <a:srgbClr val="F6A800"/>
      </a:accent1>
      <a:accent2>
        <a:srgbClr val="E42C39"/>
      </a:accent2>
      <a:accent3>
        <a:srgbClr val="0058A3"/>
      </a:accent3>
      <a:accent4>
        <a:srgbClr val="95921A"/>
      </a:accent4>
      <a:accent5>
        <a:srgbClr val="007CA1"/>
      </a:accent5>
      <a:accent6>
        <a:srgbClr val="A8541F"/>
      </a:accent6>
      <a:hlink>
        <a:srgbClr val="7A132F"/>
      </a:hlink>
      <a:folHlink>
        <a:srgbClr val="00011F"/>
      </a:folHlink>
    </a:clrScheme>
    <a:fontScheme name="Office classico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chiusura">
  <a:themeElements>
    <a:clrScheme name="sodali ok">
      <a:dk1>
        <a:srgbClr val="545458"/>
      </a:dk1>
      <a:lt1>
        <a:sysClr val="window" lastClr="FFFFFF"/>
      </a:lt1>
      <a:dk2>
        <a:srgbClr val="BDBCBB"/>
      </a:dk2>
      <a:lt2>
        <a:srgbClr val="7A132F"/>
      </a:lt2>
      <a:accent1>
        <a:srgbClr val="F6A800"/>
      </a:accent1>
      <a:accent2>
        <a:srgbClr val="E42C39"/>
      </a:accent2>
      <a:accent3>
        <a:srgbClr val="0058A3"/>
      </a:accent3>
      <a:accent4>
        <a:srgbClr val="95921A"/>
      </a:accent4>
      <a:accent5>
        <a:srgbClr val="007CA1"/>
      </a:accent5>
      <a:accent6>
        <a:srgbClr val="A8541F"/>
      </a:accent6>
      <a:hlink>
        <a:srgbClr val="7A132F"/>
      </a:hlink>
      <a:folHlink>
        <a:srgbClr val="00011F"/>
      </a:folHlink>
    </a:clrScheme>
    <a:fontScheme name="Office classico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3A6C4F6E434048AD8B8C6C793822F5" ma:contentTypeVersion="3" ma:contentTypeDescription="Create a new document." ma:contentTypeScope="" ma:versionID="5b84aaf62f292183fe29fe6ad58d62a7">
  <xsd:schema xmlns:xsd="http://www.w3.org/2001/XMLSchema" xmlns:p="http://schemas.microsoft.com/office/2006/metadata/properties" xmlns:ns2="b1006fa4-fbdd-472c-84fc-8b8572031e37" targetNamespace="http://schemas.microsoft.com/office/2006/metadata/properties" ma:root="true" ma:fieldsID="1414d730febfdc53ed8837e1c08f1459" ns2:_="">
    <xsd:import namespace="b1006fa4-fbdd-472c-84fc-8b8572031e37"/>
    <xsd:element name="properties">
      <xsd:complexType>
        <xsd:sequence>
          <xsd:element name="documentManagement">
            <xsd:complexType>
              <xsd:all>
                <xsd:element ref="ns2:Write_x0020_in" minOccurs="0"/>
                <xsd:element ref="ns2:model" minOccurs="0"/>
                <xsd:element ref="ns2:Types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b1006fa4-fbdd-472c-84fc-8b8572031e37" elementFormDefault="qualified">
    <xsd:import namespace="http://schemas.microsoft.com/office/2006/documentManagement/types"/>
    <xsd:element name="Write_x0020_in" ma:index="8" nillable="true" ma:displayName="Write in" ma:internalName="Write_x0020_in">
      <xsd:simpleType>
        <xsd:restriction base="dms:Text">
          <xsd:maxLength value="255"/>
        </xsd:restriction>
      </xsd:simpleType>
    </xsd:element>
    <xsd:element name="model" ma:index="9" nillable="true" ma:displayName="Types" ma:format="Dropdown" ma:internalName="model">
      <xsd:simpleType>
        <xsd:restriction base="dms:Choice">
          <xsd:enumeration value="Logo"/>
          <xsd:enumeration value="Ansaldo STS Academy Logo"/>
          <xsd:enumeration value="Letterhead"/>
          <xsd:enumeration value="Corporate Identity"/>
          <xsd:enumeration value="Corporate Swirls"/>
          <xsd:enumeration value="Master Institutional Presentation"/>
          <xsd:enumeration value="Template"/>
        </xsd:restriction>
      </xsd:simpleType>
    </xsd:element>
    <xsd:element name="Types" ma:index="10" nillable="true" ma:displayName="Models" ma:format="Dropdown" ma:internalName="Types">
      <xsd:simpleType>
        <xsd:restriction base="dms:Choice">
          <xsd:enumeration value="Logo eps format"/>
          <xsd:enumeration value="Logo jpeg format"/>
          <xsd:enumeration value="Logo png format"/>
          <xsd:enumeration value="Logo MicroStation format"/>
          <xsd:enumeration value="Logo pdf format"/>
          <xsd:enumeration value="Logo CAD format"/>
          <xsd:enumeration value="Logo WMF format"/>
          <xsd:enumeration value="Letterhead-Europe 1"/>
          <xsd:enumeration value="Letterhead-Europe 2"/>
          <xsd:enumeration value="Letterhead-APAC"/>
          <xsd:enumeration value="Letterhead-Americas"/>
          <xsd:enumeration value="Corporate Swirls - WMF format"/>
          <xsd:enumeration value="Corporate Swirls - PNG format"/>
          <xsd:enumeration value="Corporate Swirls - EPS format"/>
          <xsd:enumeration value="Corporate Swirls - JPEG format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>
  <documentManagement>
    <model xmlns="b1006fa4-fbdd-472c-84fc-8b8572031e37">Master Institutional Presentation</model>
    <Write_x0020_in xmlns="b1006fa4-fbdd-472c-84fc-8b8572031e37">English</Write_x0020_in>
    <Types xmlns="b1006fa4-fbdd-472c-84fc-8b8572031e37" xsi:nil="true"/>
  </documentManagement>
</p:properties>
</file>

<file path=customXml/item3.xml><?xml version="1.0" encoding="utf-8"?>
<LongProperties xmlns="http://schemas.microsoft.com/office/2006/metadata/longProperties"/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DD7C3A8-02CF-4166-B34C-FF0E6F2F00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1006fa4-fbdd-472c-84fc-8b8572031e37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60D095CE-466C-4CDA-84AA-47217B4B048A}">
  <ds:schemaRefs>
    <ds:schemaRef ds:uri="http://schemas.microsoft.com/office/2006/documentManagement/types"/>
    <ds:schemaRef ds:uri="http://purl.org/dc/dcmitype/"/>
    <ds:schemaRef ds:uri="http://schemas.microsoft.com/office/2006/metadata/properties"/>
    <ds:schemaRef ds:uri="http://purl.org/dc/elements/1.1/"/>
    <ds:schemaRef ds:uri="http://www.w3.org/XML/1998/namespace"/>
    <ds:schemaRef ds:uri="http://purl.org/dc/terms/"/>
    <ds:schemaRef ds:uri="http://schemas.openxmlformats.org/package/2006/metadata/core-properties"/>
    <ds:schemaRef ds:uri="b1006fa4-fbdd-472c-84fc-8b8572031e37"/>
  </ds:schemaRefs>
</ds:datastoreItem>
</file>

<file path=customXml/itemProps3.xml><?xml version="1.0" encoding="utf-8"?>
<ds:datastoreItem xmlns:ds="http://schemas.openxmlformats.org/officeDocument/2006/customXml" ds:itemID="{598E400B-DB40-499B-80A8-C1AF5D9750CD}">
  <ds:schemaRefs>
    <ds:schemaRef ds:uri="http://schemas.microsoft.com/office/2006/metadata/longProperties"/>
  </ds:schemaRefs>
</ds:datastoreItem>
</file>

<file path=customXml/itemProps4.xml><?xml version="1.0" encoding="utf-8"?>
<ds:datastoreItem xmlns:ds="http://schemas.openxmlformats.org/officeDocument/2006/customXml" ds:itemID="{5E82B636-E4EF-4285-8AEE-B961E0BC08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6857</TotalTime>
  <Words>702</Words>
  <Application>Microsoft Office PowerPoint</Application>
  <PresentationFormat>如螢幕大小 (4:3)</PresentationFormat>
  <Paragraphs>305</Paragraphs>
  <Slides>19</Slides>
  <Notes>4</Notes>
  <HiddenSlides>0</HiddenSlides>
  <MMClips>0</MMClips>
  <ScaleCrop>false</ScaleCrop>
  <HeadingPairs>
    <vt:vector size="8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4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19</vt:i4>
      </vt:variant>
    </vt:vector>
  </HeadingPairs>
  <TitlesOfParts>
    <vt:vector size="39" baseType="lpstr">
      <vt:lpstr>Arial (Intestazioni)</vt:lpstr>
      <vt:lpstr>Arial MT</vt:lpstr>
      <vt:lpstr>Arial MT   </vt:lpstr>
      <vt:lpstr>Lucida Grande</vt:lpstr>
      <vt:lpstr>MS Gothic</vt:lpstr>
      <vt:lpstr>MS PGothic</vt:lpstr>
      <vt:lpstr>MS PGothic</vt:lpstr>
      <vt:lpstr>細明體</vt:lpstr>
      <vt:lpstr>微軟正黑體</vt:lpstr>
      <vt:lpstr>新細明體</vt:lpstr>
      <vt:lpstr>標楷體</vt:lpstr>
      <vt:lpstr>Arial</vt:lpstr>
      <vt:lpstr>Calibri</vt:lpstr>
      <vt:lpstr>Times New Roman</vt:lpstr>
      <vt:lpstr>copertina grafica</vt:lpstr>
      <vt:lpstr>Custom Design</vt:lpstr>
      <vt:lpstr>chiusura</vt:lpstr>
      <vt:lpstr>1_chiusura</vt:lpstr>
      <vt:lpstr>Microsoft Visio 2003-2010 Drawing</vt:lpstr>
      <vt:lpstr>Visio</vt:lpstr>
      <vt:lpstr>Taipei Circular Line Phase I  CMFT簡介</vt:lpstr>
      <vt:lpstr>PowerPoint 簡報</vt:lpstr>
      <vt:lpstr>通訊多功能操作台 CMFT </vt:lpstr>
      <vt:lpstr>CMFT 硬體佈署-OCC</vt:lpstr>
      <vt:lpstr>CMFT 硬體佈署-BOCC</vt:lpstr>
      <vt:lpstr>CMFT 操作畫面</vt:lpstr>
      <vt:lpstr>CMFT 設計概念</vt:lpstr>
      <vt:lpstr>CMFT 設計概念</vt:lpstr>
      <vt:lpstr>廣播系統 PA</vt:lpstr>
      <vt:lpstr>點矩陣顯示器系統 DMD</vt:lpstr>
      <vt:lpstr>閉路電視 CCTV</vt:lpstr>
      <vt:lpstr>無線電系統 TETRA</vt:lpstr>
      <vt:lpstr>列車通訊控制系統 OTC</vt:lpstr>
      <vt:lpstr>直線電話系統 DLT</vt:lpstr>
      <vt:lpstr>系統參數設定</vt:lpstr>
      <vt:lpstr>系統告警</vt:lpstr>
      <vt:lpstr>記錄查詢與匯出</vt:lpstr>
      <vt:lpstr>Demonstration</vt:lpstr>
      <vt:lpstr>PowerPoint 簡報</vt:lpstr>
    </vt:vector>
  </TitlesOfParts>
  <Company>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 Institutional Presentation_EN</dc:title>
  <dc:creator>Alfredo LaNeve</dc:creator>
  <cp:lastModifiedBy>IsaacHsu</cp:lastModifiedBy>
  <cp:revision>749</cp:revision>
  <cp:lastPrinted>2014-03-20T16:36:00Z</cp:lastPrinted>
  <dcterms:created xsi:type="dcterms:W3CDTF">2012-04-02T20:29:13Z</dcterms:created>
  <dcterms:modified xsi:type="dcterms:W3CDTF">2015-07-03T02:31:05Z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0x010100FABF2BAA573DC14F9B9F7752E7DEBBD9</vt:lpwstr>
  </property>
  <property fmtid="{D5CDD505-2E9C-101B-9397-08002B2CF9AE}" pid="3" name="ContentType">
    <vt:lpwstr>Document</vt:lpwstr>
  </property>
</Properties>
</file>